
<file path=[Content_Types].xml><?xml version="1.0" encoding="utf-8"?>
<Types xmlns="http://schemas.openxmlformats.org/package/2006/content-types">
  <Default Extension="jpg" ContentType="image/jpeg"/>
  <Default Extension="mov" ContentType="video/quicktime"/>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428" r:id="rId48"/>
    <p:sldId id="303" r:id="rId49"/>
    <p:sldId id="304" r:id="rId50"/>
    <p:sldId id="429"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43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1" roundtripDataSignature="AMtx7mhHyFAzbYJEcHTkiA61TyUGLWRu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1"/>
    <p:restoredTop sz="93632"/>
  </p:normalViewPr>
  <p:slideViewPr>
    <p:cSldViewPr snapToGrid="0">
      <p:cViewPr varScale="1">
        <p:scale>
          <a:sx n="66" d="100"/>
          <a:sy n="66" d="100"/>
        </p:scale>
        <p:origin x="15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C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a:t>
            </a:fld>
            <a:endParaRPr/>
          </a:p>
        </p:txBody>
      </p:sp>
      <p:sp>
        <p:nvSpPr>
          <p:cNvPr id="77" name="Google Shape;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 name="Google Shape;7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 name="Google Shape;32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6" name="Google Shape;38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7" name="Google Shape;457;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3" name="Google Shape;48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5" name="Google Shape;525;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9" name="Google Shape;539;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8" name="Google Shape;108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4" name="Google Shape;164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5" name="Google Shape;164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8" name="Google Shape;218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89" name="Google Shape;2189;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2"/>
        <p:cNvGrpSpPr/>
        <p:nvPr/>
      </p:nvGrpSpPr>
      <p:grpSpPr>
        <a:xfrm>
          <a:off x="0" y="0"/>
          <a:ext cx="0" cy="0"/>
          <a:chOff x="0" y="0"/>
          <a:chExt cx="0" cy="0"/>
        </a:xfrm>
      </p:grpSpPr>
      <p:sp>
        <p:nvSpPr>
          <p:cNvPr id="2733" name="Google Shape;273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4" name="Google Shape;27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5" name="Google Shape;27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0"/>
        <p:cNvGrpSpPr/>
        <p:nvPr/>
      </p:nvGrpSpPr>
      <p:grpSpPr>
        <a:xfrm>
          <a:off x="0" y="0"/>
          <a:ext cx="0" cy="0"/>
          <a:chOff x="0" y="0"/>
          <a:chExt cx="0" cy="0"/>
        </a:xfrm>
      </p:grpSpPr>
      <p:sp>
        <p:nvSpPr>
          <p:cNvPr id="3281" name="Google Shape;328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2" name="Google Shape;328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83" name="Google Shape;328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4"/>
        <p:cNvGrpSpPr/>
        <p:nvPr/>
      </p:nvGrpSpPr>
      <p:grpSpPr>
        <a:xfrm>
          <a:off x="0" y="0"/>
          <a:ext cx="0" cy="0"/>
          <a:chOff x="0" y="0"/>
          <a:chExt cx="0" cy="0"/>
        </a:xfrm>
      </p:grpSpPr>
      <p:sp>
        <p:nvSpPr>
          <p:cNvPr id="3295" name="Google Shape;3295;g2182095e3a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6" name="Google Shape;3296;g2182095e3a5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a:t>*In some cases, jurisdiction over who receives the DQ slips may be given by the Session Ref to another person (ie. Starter or Back-Up/DQ Ref)</a:t>
            </a:r>
            <a:endParaRPr/>
          </a:p>
        </p:txBody>
      </p:sp>
      <p:sp>
        <p:nvSpPr>
          <p:cNvPr id="3297" name="Google Shape;3297;g2182095e3a5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8"/>
        <p:cNvGrpSpPr/>
        <p:nvPr/>
      </p:nvGrpSpPr>
      <p:grpSpPr>
        <a:xfrm>
          <a:off x="0" y="0"/>
          <a:ext cx="0" cy="0"/>
          <a:chOff x="0" y="0"/>
          <a:chExt cx="0" cy="0"/>
        </a:xfrm>
      </p:grpSpPr>
      <p:sp>
        <p:nvSpPr>
          <p:cNvPr id="3309" name="Google Shape;330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0" name="Google Shape;331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1" name="Google Shape;331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2"/>
        <p:cNvGrpSpPr/>
        <p:nvPr/>
      </p:nvGrpSpPr>
      <p:grpSpPr>
        <a:xfrm>
          <a:off x="0" y="0"/>
          <a:ext cx="0" cy="0"/>
          <a:chOff x="0" y="0"/>
          <a:chExt cx="0" cy="0"/>
        </a:xfrm>
      </p:grpSpPr>
      <p:sp>
        <p:nvSpPr>
          <p:cNvPr id="3323" name="Google Shape;332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4" name="Google Shape;332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5" name="Google Shape;332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6"/>
        <p:cNvGrpSpPr/>
        <p:nvPr/>
      </p:nvGrpSpPr>
      <p:grpSpPr>
        <a:xfrm>
          <a:off x="0" y="0"/>
          <a:ext cx="0" cy="0"/>
          <a:chOff x="0" y="0"/>
          <a:chExt cx="0" cy="0"/>
        </a:xfrm>
      </p:grpSpPr>
      <p:sp>
        <p:nvSpPr>
          <p:cNvPr id="3337" name="Google Shape;333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8" name="Google Shape;3338;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9" name="Google Shape;3339;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0"/>
        <p:cNvGrpSpPr/>
        <p:nvPr/>
      </p:nvGrpSpPr>
      <p:grpSpPr>
        <a:xfrm>
          <a:off x="0" y="0"/>
          <a:ext cx="0" cy="0"/>
          <a:chOff x="0" y="0"/>
          <a:chExt cx="0" cy="0"/>
        </a:xfrm>
      </p:grpSpPr>
      <p:sp>
        <p:nvSpPr>
          <p:cNvPr id="3351" name="Google Shape;335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2" name="Google Shape;335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3" name="Google Shape;335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4"/>
        <p:cNvGrpSpPr/>
        <p:nvPr/>
      </p:nvGrpSpPr>
      <p:grpSpPr>
        <a:xfrm>
          <a:off x="0" y="0"/>
          <a:ext cx="0" cy="0"/>
          <a:chOff x="0" y="0"/>
          <a:chExt cx="0" cy="0"/>
        </a:xfrm>
      </p:grpSpPr>
      <p:sp>
        <p:nvSpPr>
          <p:cNvPr id="3365" name="Google Shape;336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6" name="Google Shape;336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67" name="Google Shape;336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2"/>
        <p:cNvGrpSpPr/>
        <p:nvPr/>
      </p:nvGrpSpPr>
      <p:grpSpPr>
        <a:xfrm>
          <a:off x="0" y="0"/>
          <a:ext cx="0" cy="0"/>
          <a:chOff x="0" y="0"/>
          <a:chExt cx="0" cy="0"/>
        </a:xfrm>
      </p:grpSpPr>
      <p:sp>
        <p:nvSpPr>
          <p:cNvPr id="3393" name="Google Shape;3393;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4" name="Google Shape;3394;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5"/>
        <p:cNvGrpSpPr/>
        <p:nvPr/>
      </p:nvGrpSpPr>
      <p:grpSpPr>
        <a:xfrm>
          <a:off x="0" y="0"/>
          <a:ext cx="0" cy="0"/>
          <a:chOff x="0" y="0"/>
          <a:chExt cx="0" cy="0"/>
        </a:xfrm>
      </p:grpSpPr>
      <p:sp>
        <p:nvSpPr>
          <p:cNvPr id="3406" name="Google Shape;3406;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7" name="Google Shape;3407;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9" name="Google Shape;342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30" name="Google Shape;343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47</a:t>
            </a:fld>
            <a:endParaRPr/>
          </a:p>
        </p:txBody>
      </p:sp>
    </p:spTree>
    <p:extLst>
      <p:ext uri="{BB962C8B-B14F-4D97-AF65-F5344CB8AC3E}">
        <p14:creationId xmlns:p14="http://schemas.microsoft.com/office/powerpoint/2010/main" val="8479474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9" name="Google Shape;3429;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0" name="Google Shape;343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1"/>
        <p:cNvGrpSpPr/>
        <p:nvPr/>
      </p:nvGrpSpPr>
      <p:grpSpPr>
        <a:xfrm>
          <a:off x="0" y="0"/>
          <a:ext cx="0" cy="0"/>
          <a:chOff x="0" y="0"/>
          <a:chExt cx="0" cy="0"/>
        </a:xfrm>
      </p:grpSpPr>
      <p:sp>
        <p:nvSpPr>
          <p:cNvPr id="3442" name="Google Shape;3442;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3" name="Google Shape;3443;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1"/>
        <p:cNvGrpSpPr/>
        <p:nvPr/>
      </p:nvGrpSpPr>
      <p:grpSpPr>
        <a:xfrm>
          <a:off x="0" y="0"/>
          <a:ext cx="0" cy="0"/>
          <a:chOff x="0" y="0"/>
          <a:chExt cx="0" cy="0"/>
        </a:xfrm>
      </p:grpSpPr>
      <p:sp>
        <p:nvSpPr>
          <p:cNvPr id="3442" name="Google Shape;3442;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3" name="Google Shape;3443;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4266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2"/>
        <p:cNvGrpSpPr/>
        <p:nvPr/>
      </p:nvGrpSpPr>
      <p:grpSpPr>
        <a:xfrm>
          <a:off x="0" y="0"/>
          <a:ext cx="0" cy="0"/>
          <a:chOff x="0" y="0"/>
          <a:chExt cx="0" cy="0"/>
        </a:xfrm>
      </p:grpSpPr>
      <p:sp>
        <p:nvSpPr>
          <p:cNvPr id="3463" name="Google Shape;346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4" name="Google Shape;346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5" name="Google Shape;3465;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6"/>
        <p:cNvGrpSpPr/>
        <p:nvPr/>
      </p:nvGrpSpPr>
      <p:grpSpPr>
        <a:xfrm>
          <a:off x="0" y="0"/>
          <a:ext cx="0" cy="0"/>
          <a:chOff x="0" y="0"/>
          <a:chExt cx="0" cy="0"/>
        </a:xfrm>
      </p:grpSpPr>
      <p:sp>
        <p:nvSpPr>
          <p:cNvPr id="3477" name="Google Shape;3477;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8" name="Google Shape;3478;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0"/>
        <p:cNvGrpSpPr/>
        <p:nvPr/>
      </p:nvGrpSpPr>
      <p:grpSpPr>
        <a:xfrm>
          <a:off x="0" y="0"/>
          <a:ext cx="0" cy="0"/>
          <a:chOff x="0" y="0"/>
          <a:chExt cx="0" cy="0"/>
        </a:xfrm>
      </p:grpSpPr>
      <p:sp>
        <p:nvSpPr>
          <p:cNvPr id="3491" name="Google Shape;3491;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2" name="Google Shape;3492;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8"/>
        <p:cNvGrpSpPr/>
        <p:nvPr/>
      </p:nvGrpSpPr>
      <p:grpSpPr>
        <a:xfrm>
          <a:off x="0" y="0"/>
          <a:ext cx="0" cy="0"/>
          <a:chOff x="0" y="0"/>
          <a:chExt cx="0" cy="0"/>
        </a:xfrm>
      </p:grpSpPr>
      <p:sp>
        <p:nvSpPr>
          <p:cNvPr id="3509" name="Google Shape;3509;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0" name="Google Shape;3510;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3"/>
        <p:cNvGrpSpPr/>
        <p:nvPr/>
      </p:nvGrpSpPr>
      <p:grpSpPr>
        <a:xfrm>
          <a:off x="0" y="0"/>
          <a:ext cx="0" cy="0"/>
          <a:chOff x="0" y="0"/>
          <a:chExt cx="0" cy="0"/>
        </a:xfrm>
      </p:grpSpPr>
      <p:sp>
        <p:nvSpPr>
          <p:cNvPr id="3524" name="Google Shape;3524;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5" name="Google Shape;352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4"/>
        <p:cNvGrpSpPr/>
        <p:nvPr/>
      </p:nvGrpSpPr>
      <p:grpSpPr>
        <a:xfrm>
          <a:off x="0" y="0"/>
          <a:ext cx="0" cy="0"/>
          <a:chOff x="0" y="0"/>
          <a:chExt cx="0" cy="0"/>
        </a:xfrm>
      </p:grpSpPr>
      <p:sp>
        <p:nvSpPr>
          <p:cNvPr id="3535" name="Google Shape;353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36" name="Google Shape;353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7"/>
        <p:cNvGrpSpPr/>
        <p:nvPr/>
      </p:nvGrpSpPr>
      <p:grpSpPr>
        <a:xfrm>
          <a:off x="0" y="0"/>
          <a:ext cx="0" cy="0"/>
          <a:chOff x="0" y="0"/>
          <a:chExt cx="0" cy="0"/>
        </a:xfrm>
      </p:grpSpPr>
      <p:sp>
        <p:nvSpPr>
          <p:cNvPr id="3548" name="Google Shape;354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49" name="Google Shape;354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8"/>
        <p:cNvGrpSpPr/>
        <p:nvPr/>
      </p:nvGrpSpPr>
      <p:grpSpPr>
        <a:xfrm>
          <a:off x="0" y="0"/>
          <a:ext cx="0" cy="0"/>
          <a:chOff x="0" y="0"/>
          <a:chExt cx="0" cy="0"/>
        </a:xfrm>
      </p:grpSpPr>
      <p:sp>
        <p:nvSpPr>
          <p:cNvPr id="3559" name="Google Shape;355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0" name="Google Shape;356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9"/>
        <p:cNvGrpSpPr/>
        <p:nvPr/>
      </p:nvGrpSpPr>
      <p:grpSpPr>
        <a:xfrm>
          <a:off x="0" y="0"/>
          <a:ext cx="0" cy="0"/>
          <a:chOff x="0" y="0"/>
          <a:chExt cx="0" cy="0"/>
        </a:xfrm>
      </p:grpSpPr>
      <p:sp>
        <p:nvSpPr>
          <p:cNvPr id="3570" name="Google Shape;3570;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71" name="Google Shape;357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 name="Google Shape;14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7" name="Google Shape;14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2"/>
        <p:cNvGrpSpPr/>
        <p:nvPr/>
      </p:nvGrpSpPr>
      <p:grpSpPr>
        <a:xfrm>
          <a:off x="0" y="0"/>
          <a:ext cx="0" cy="0"/>
          <a:chOff x="0" y="0"/>
          <a:chExt cx="0" cy="0"/>
        </a:xfrm>
      </p:grpSpPr>
      <p:sp>
        <p:nvSpPr>
          <p:cNvPr id="3583" name="Google Shape;358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4" name="Google Shape;3584;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5"/>
        <p:cNvGrpSpPr/>
        <p:nvPr/>
      </p:nvGrpSpPr>
      <p:grpSpPr>
        <a:xfrm>
          <a:off x="0" y="0"/>
          <a:ext cx="0" cy="0"/>
          <a:chOff x="0" y="0"/>
          <a:chExt cx="0" cy="0"/>
        </a:xfrm>
      </p:grpSpPr>
      <p:sp>
        <p:nvSpPr>
          <p:cNvPr id="3596" name="Google Shape;359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7" name="Google Shape;359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6"/>
        <p:cNvGrpSpPr/>
        <p:nvPr/>
      </p:nvGrpSpPr>
      <p:grpSpPr>
        <a:xfrm>
          <a:off x="0" y="0"/>
          <a:ext cx="0" cy="0"/>
          <a:chOff x="0" y="0"/>
          <a:chExt cx="0" cy="0"/>
        </a:xfrm>
      </p:grpSpPr>
      <p:sp>
        <p:nvSpPr>
          <p:cNvPr id="3607" name="Google Shape;3607;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8" name="Google Shape;360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7"/>
        <p:cNvGrpSpPr/>
        <p:nvPr/>
      </p:nvGrpSpPr>
      <p:grpSpPr>
        <a:xfrm>
          <a:off x="0" y="0"/>
          <a:ext cx="0" cy="0"/>
          <a:chOff x="0" y="0"/>
          <a:chExt cx="0" cy="0"/>
        </a:xfrm>
      </p:grpSpPr>
      <p:sp>
        <p:nvSpPr>
          <p:cNvPr id="3618" name="Google Shape;3618;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9" name="Google Shape;361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1" name="Google Shape;364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9"/>
        <p:cNvGrpSpPr/>
        <p:nvPr/>
      </p:nvGrpSpPr>
      <p:grpSpPr>
        <a:xfrm>
          <a:off x="0" y="0"/>
          <a:ext cx="0" cy="0"/>
          <a:chOff x="0" y="0"/>
          <a:chExt cx="0" cy="0"/>
        </a:xfrm>
      </p:grpSpPr>
      <p:sp>
        <p:nvSpPr>
          <p:cNvPr id="3640" name="Google Shape;364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1" name="Google Shape;364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94011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3"/>
        <p:cNvGrpSpPr/>
        <p:nvPr/>
      </p:nvGrpSpPr>
      <p:grpSpPr>
        <a:xfrm>
          <a:off x="0" y="0"/>
          <a:ext cx="0" cy="0"/>
          <a:chOff x="0" y="0"/>
          <a:chExt cx="0" cy="0"/>
        </a:xfrm>
      </p:grpSpPr>
      <p:sp>
        <p:nvSpPr>
          <p:cNvPr id="3664" name="Google Shape;3664;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5" name="Google Shape;366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6"/>
        <p:cNvGrpSpPr/>
        <p:nvPr/>
      </p:nvGrpSpPr>
      <p:grpSpPr>
        <a:xfrm>
          <a:off x="0" y="0"/>
          <a:ext cx="0" cy="0"/>
          <a:chOff x="0" y="0"/>
          <a:chExt cx="0" cy="0"/>
        </a:xfrm>
      </p:grpSpPr>
      <p:sp>
        <p:nvSpPr>
          <p:cNvPr id="3677" name="Google Shape;3677;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8" name="Google Shape;3678;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9"/>
        <p:cNvGrpSpPr/>
        <p:nvPr/>
      </p:nvGrpSpPr>
      <p:grpSpPr>
        <a:xfrm>
          <a:off x="0" y="0"/>
          <a:ext cx="0" cy="0"/>
          <a:chOff x="0" y="0"/>
          <a:chExt cx="0" cy="0"/>
        </a:xfrm>
      </p:grpSpPr>
      <p:sp>
        <p:nvSpPr>
          <p:cNvPr id="3690" name="Google Shape;3690;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91" name="Google Shape;3691;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2"/>
        <p:cNvGrpSpPr/>
        <p:nvPr/>
      </p:nvGrpSpPr>
      <p:grpSpPr>
        <a:xfrm>
          <a:off x="0" y="0"/>
          <a:ext cx="0" cy="0"/>
          <a:chOff x="0" y="0"/>
          <a:chExt cx="0" cy="0"/>
        </a:xfrm>
      </p:grpSpPr>
      <p:sp>
        <p:nvSpPr>
          <p:cNvPr id="3703" name="Google Shape;3703;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4" name="Google Shape;370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3"/>
        <p:cNvGrpSpPr/>
        <p:nvPr/>
      </p:nvGrpSpPr>
      <p:grpSpPr>
        <a:xfrm>
          <a:off x="0" y="0"/>
          <a:ext cx="0" cy="0"/>
          <a:chOff x="0" y="0"/>
          <a:chExt cx="0" cy="0"/>
        </a:xfrm>
      </p:grpSpPr>
      <p:sp>
        <p:nvSpPr>
          <p:cNvPr id="3714" name="Google Shape;3714;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5" name="Google Shape;3715;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6"/>
        <p:cNvGrpSpPr/>
        <p:nvPr/>
      </p:nvGrpSpPr>
      <p:grpSpPr>
        <a:xfrm>
          <a:off x="0" y="0"/>
          <a:ext cx="0" cy="0"/>
          <a:chOff x="0" y="0"/>
          <a:chExt cx="0" cy="0"/>
        </a:xfrm>
      </p:grpSpPr>
      <p:sp>
        <p:nvSpPr>
          <p:cNvPr id="3727" name="Google Shape;3727;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728" name="Google Shape;372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7"/>
        <p:cNvGrpSpPr/>
        <p:nvPr/>
      </p:nvGrpSpPr>
      <p:grpSpPr>
        <a:xfrm>
          <a:off x="0" y="0"/>
          <a:ext cx="0" cy="0"/>
          <a:chOff x="0" y="0"/>
          <a:chExt cx="0" cy="0"/>
        </a:xfrm>
      </p:grpSpPr>
      <p:sp>
        <p:nvSpPr>
          <p:cNvPr id="3738" name="Google Shape;3738;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9" name="Google Shape;3739;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0"/>
        <p:cNvGrpSpPr/>
        <p:nvPr/>
      </p:nvGrpSpPr>
      <p:grpSpPr>
        <a:xfrm>
          <a:off x="0" y="0"/>
          <a:ext cx="0" cy="0"/>
          <a:chOff x="0" y="0"/>
          <a:chExt cx="0" cy="0"/>
        </a:xfrm>
      </p:grpSpPr>
      <p:sp>
        <p:nvSpPr>
          <p:cNvPr id="3751" name="Google Shape;3751;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2" name="Google Shape;375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4"/>
        <p:cNvGrpSpPr/>
        <p:nvPr/>
      </p:nvGrpSpPr>
      <p:grpSpPr>
        <a:xfrm>
          <a:off x="0" y="0"/>
          <a:ext cx="0" cy="0"/>
          <a:chOff x="0" y="0"/>
          <a:chExt cx="0" cy="0"/>
        </a:xfrm>
      </p:grpSpPr>
      <p:sp>
        <p:nvSpPr>
          <p:cNvPr id="3765" name="Google Shape;3765;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6" name="Google Shape;376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7"/>
        <p:cNvGrpSpPr/>
        <p:nvPr/>
      </p:nvGrpSpPr>
      <p:grpSpPr>
        <a:xfrm>
          <a:off x="0" y="0"/>
          <a:ext cx="0" cy="0"/>
          <a:chOff x="0" y="0"/>
          <a:chExt cx="0" cy="0"/>
        </a:xfrm>
      </p:grpSpPr>
      <p:sp>
        <p:nvSpPr>
          <p:cNvPr id="3778" name="Google Shape;3778;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9" name="Google Shape;3779;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0"/>
        <p:cNvGrpSpPr/>
        <p:nvPr/>
      </p:nvGrpSpPr>
      <p:grpSpPr>
        <a:xfrm>
          <a:off x="0" y="0"/>
          <a:ext cx="0" cy="0"/>
          <a:chOff x="0" y="0"/>
          <a:chExt cx="0" cy="0"/>
        </a:xfrm>
      </p:grpSpPr>
      <p:sp>
        <p:nvSpPr>
          <p:cNvPr id="3791" name="Google Shape;3791;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2" name="Google Shape;3792;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3" name="Google Shape;3793;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CA"/>
              <a:t>76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7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9"/>
        <p:cNvGrpSpPr/>
        <p:nvPr/>
      </p:nvGrpSpPr>
      <p:grpSpPr>
        <a:xfrm>
          <a:off x="0" y="0"/>
          <a:ext cx="0" cy="0"/>
          <a:chOff x="0" y="0"/>
          <a:chExt cx="0" cy="0"/>
        </a:xfrm>
      </p:grpSpPr>
      <p:sp>
        <p:nvSpPr>
          <p:cNvPr id="70" name="Google Shape;70;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8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8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8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8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8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5"/>
          <p:cNvSpPr>
            <a:spLocks noGrp="1"/>
          </p:cNvSpPr>
          <p:nvPr>
            <p:ph type="pic" idx="2"/>
          </p:nvPr>
        </p:nvSpPr>
        <p:spPr>
          <a:xfrm>
            <a:off x="5183188" y="987425"/>
            <a:ext cx="6172200" cy="4873625"/>
          </a:xfrm>
          <a:prstGeom prst="rect">
            <a:avLst/>
          </a:prstGeom>
          <a:noFill/>
          <a:ln>
            <a:noFill/>
          </a:ln>
        </p:spPr>
      </p:sp>
      <p:sp>
        <p:nvSpPr>
          <p:cNvPr id="59" name="Google Shape;59;p8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9.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12.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g"/><Relationship Id="rId1" Type="http://schemas.microsoft.com/office/2007/relationships/media" Target="../media/media3.mpg"/><Relationship Id="rId5" Type="http://schemas.openxmlformats.org/officeDocument/2006/relationships/image" Target="../media/image17.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g"/><Relationship Id="rId1" Type="http://schemas.microsoft.com/office/2007/relationships/media" Target="../media/media4.mpg"/><Relationship Id="rId5" Type="http://schemas.openxmlformats.org/officeDocument/2006/relationships/image" Target="../media/image19.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g"/><Relationship Id="rId1" Type="http://schemas.microsoft.com/office/2007/relationships/media" Target="../media/media5.mpg"/><Relationship Id="rId5" Type="http://schemas.openxmlformats.org/officeDocument/2006/relationships/image" Target="../media/image20.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g"/><Relationship Id="rId1" Type="http://schemas.microsoft.com/office/2007/relationships/media" Target="../media/media6.mpg"/><Relationship Id="rId5" Type="http://schemas.openxmlformats.org/officeDocument/2006/relationships/image" Target="../media/image2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image" Target="../media/image23.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g"/><Relationship Id="rId1" Type="http://schemas.microsoft.com/office/2007/relationships/media" Target="../media/media8.mpg"/><Relationship Id="rId5" Type="http://schemas.openxmlformats.org/officeDocument/2006/relationships/image" Target="../media/image24.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g"/><Relationship Id="rId1" Type="http://schemas.microsoft.com/office/2007/relationships/media" Target="../media/media9.mpg"/><Relationship Id="rId5" Type="http://schemas.openxmlformats.org/officeDocument/2006/relationships/image" Target="../media/image26.png"/><Relationship Id="rId4"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1"/>
          <p:cNvSpPr txBox="1">
            <a:spLocks noGrp="1"/>
          </p:cNvSpPr>
          <p:nvPr>
            <p:ph type="ctrTitle"/>
          </p:nvPr>
        </p:nvSpPr>
        <p:spPr>
          <a:xfrm>
            <a:off x="823442" y="921715"/>
            <a:ext cx="5163022" cy="26359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800"/>
              <a:buFont typeface="Calibri"/>
              <a:buNone/>
            </a:pPr>
            <a:r>
              <a:rPr lang="en-CA" sz="4800"/>
              <a:t>BCSSA</a:t>
            </a:r>
            <a:br>
              <a:rPr lang="en-CA" sz="4800"/>
            </a:br>
            <a:r>
              <a:rPr lang="en-CA" sz="4800"/>
              <a:t>Stroke &amp; Turn Clinic</a:t>
            </a:r>
            <a:endParaRPr/>
          </a:p>
        </p:txBody>
      </p:sp>
      <p:sp>
        <p:nvSpPr>
          <p:cNvPr id="82" name="Google Shape;82;p1"/>
          <p:cNvSpPr/>
          <p:nvPr/>
        </p:nvSpPr>
        <p:spPr>
          <a:xfrm rot="10800000" flipH="1">
            <a:off x="0" y="4022214"/>
            <a:ext cx="12192000" cy="2835786"/>
          </a:xfrm>
          <a:prstGeom prst="rect">
            <a:avLst/>
          </a:prstGeom>
          <a:gradFill>
            <a:gsLst>
              <a:gs pos="0">
                <a:schemeClr val="accent1"/>
              </a:gs>
              <a:gs pos="78000">
                <a:srgbClr val="000000"/>
              </a:gs>
              <a:gs pos="100000">
                <a:srgbClr val="000000"/>
              </a:gs>
            </a:gsLst>
            <a:lin ang="2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p1"/>
          <p:cNvSpPr/>
          <p:nvPr/>
        </p:nvSpPr>
        <p:spPr>
          <a:xfrm flipH="1">
            <a:off x="4038600" y="4022220"/>
            <a:ext cx="8153398" cy="2835780"/>
          </a:xfrm>
          <a:prstGeom prst="rect">
            <a:avLst/>
          </a:prstGeom>
          <a:gradFill>
            <a:gsLst>
              <a:gs pos="0">
                <a:srgbClr val="000000">
                  <a:alpha val="61960"/>
                </a:srgbClr>
              </a:gs>
              <a:gs pos="100000">
                <a:srgbClr val="2F5496"/>
              </a:gs>
            </a:gsLst>
            <a:lin ang="6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1"/>
          <p:cNvSpPr/>
          <p:nvPr/>
        </p:nvSpPr>
        <p:spPr>
          <a:xfrm flipH="1">
            <a:off x="0" y="4022219"/>
            <a:ext cx="12253472" cy="2835781"/>
          </a:xfrm>
          <a:prstGeom prst="rect">
            <a:avLst/>
          </a:prstGeom>
          <a:gradFill>
            <a:gsLst>
              <a:gs pos="0">
                <a:srgbClr val="1F3864">
                  <a:alpha val="0"/>
                </a:srgbClr>
              </a:gs>
              <a:gs pos="39000">
                <a:srgbClr val="1F3864">
                  <a:alpha val="0"/>
                </a:srgbClr>
              </a:gs>
              <a:gs pos="100000">
                <a:srgbClr val="000000">
                  <a:alpha val="70980"/>
                </a:srgbClr>
              </a:gs>
            </a:gsLst>
            <a:lin ang="17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txBox="1">
            <a:spLocks noGrp="1"/>
          </p:cNvSpPr>
          <p:nvPr>
            <p:ph type="subTitle" idx="1"/>
          </p:nvPr>
        </p:nvSpPr>
        <p:spPr>
          <a:xfrm>
            <a:off x="823442" y="4541263"/>
            <a:ext cx="4662957" cy="13950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2400"/>
              <a:buNone/>
            </a:pPr>
            <a:r>
              <a:rPr lang="en-CA">
                <a:solidFill>
                  <a:srgbClr val="FFFFFF"/>
                </a:solidFill>
              </a:rPr>
              <a:t>BC Summer Swimming Association</a:t>
            </a:r>
            <a:endParaRPr/>
          </a:p>
          <a:p>
            <a:pPr marL="0" lvl="0" indent="0" algn="l" rtl="0">
              <a:lnSpc>
                <a:spcPct val="90000"/>
              </a:lnSpc>
              <a:spcBef>
                <a:spcPts val="1000"/>
              </a:spcBef>
              <a:spcAft>
                <a:spcPts val="0"/>
              </a:spcAft>
              <a:buClr>
                <a:srgbClr val="FFFFFF"/>
              </a:buClr>
              <a:buSzPts val="2400"/>
              <a:buNone/>
            </a:pPr>
            <a:r>
              <a:rPr lang="en-CA">
                <a:solidFill>
                  <a:srgbClr val="FFFFFF"/>
                </a:solidFill>
              </a:rPr>
              <a:t>Officials Certification Program</a:t>
            </a:r>
            <a:endParaRPr/>
          </a:p>
        </p:txBody>
      </p:sp>
      <p:sp>
        <p:nvSpPr>
          <p:cNvPr id="86" name="Google Shape;86;p1"/>
          <p:cNvSpPr/>
          <p:nvPr/>
        </p:nvSpPr>
        <p:spPr>
          <a:xfrm flipH="1">
            <a:off x="0" y="6400797"/>
            <a:ext cx="12191998" cy="457203"/>
          </a:xfrm>
          <a:prstGeom prst="rect">
            <a:avLst/>
          </a:prstGeom>
          <a:gradFill>
            <a:gsLst>
              <a:gs pos="0">
                <a:srgbClr val="000000">
                  <a:alpha val="41960"/>
                </a:srgbClr>
              </a:gs>
              <a:gs pos="79000">
                <a:srgbClr val="2F5496">
                  <a:alpha val="21176"/>
                </a:srgbClr>
              </a:gs>
              <a:gs pos="100000">
                <a:srgbClr val="2F5496">
                  <a:alpha val="21176"/>
                </a:srgbClr>
              </a:gs>
            </a:gsLst>
            <a:lin ang="21593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p1" descr="A picture containing text, clipart&#10;&#10;Description automatically generated"/>
          <p:cNvPicPr preferRelativeResize="0"/>
          <p:nvPr/>
        </p:nvPicPr>
        <p:blipFill rotWithShape="1">
          <a:blip r:embed="rId3">
            <a:alphaModFix/>
          </a:blip>
          <a:srcRect/>
          <a:stretch/>
        </p:blipFill>
        <p:spPr>
          <a:xfrm>
            <a:off x="6952343" y="1793361"/>
            <a:ext cx="5105402" cy="2228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9" name="Google Shape;209;p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0" name="Google Shape;210;p8"/>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8"/>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2" name="Google Shape;212;p8"/>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3" name="Google Shape;213;p8"/>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8"/>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8"/>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Stroke &amp; Turn Officials</a:t>
            </a:r>
            <a:endParaRPr/>
          </a:p>
        </p:txBody>
      </p:sp>
      <p:sp>
        <p:nvSpPr>
          <p:cNvPr id="216" name="Google Shape;216;p8"/>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u="sng"/>
              <a:t>Stroke </a:t>
            </a:r>
            <a:r>
              <a:rPr lang="en-CA" sz="2000"/>
              <a:t>- They typically watch the stroke in the lanes closest to them. In an eight-lane pool this would be the four closest lanes.  In a six-lane pool this would be the three closest lanes.  They are also responsible for pulling the </a:t>
            </a:r>
            <a:r>
              <a:rPr lang="en-CA" sz="2000" b="1" i="1"/>
              <a:t>recall rope </a:t>
            </a:r>
            <a:r>
              <a:rPr lang="en-CA" sz="2000"/>
              <a:t>when asked to by the referee.</a:t>
            </a:r>
            <a:endParaRPr/>
          </a:p>
          <a:p>
            <a:pPr marL="109728" lvl="0" indent="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CA" sz="2000" u="sng"/>
              <a:t>Turn </a:t>
            </a:r>
            <a:r>
              <a:rPr lang="en-CA" sz="2000"/>
              <a:t>– Typically, they are responsible from the last stroke into the wall, through the turn and the first stroke out from the wall. The referee may adjust the jurisdictions at the beginning of a meet. </a:t>
            </a:r>
            <a:endParaRPr/>
          </a:p>
          <a:p>
            <a:pPr marL="228600" lvl="0" indent="-101600" algn="l" rtl="0">
              <a:lnSpc>
                <a:spcPct val="90000"/>
              </a:lnSpc>
              <a:spcBef>
                <a:spcPts val="100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9" descr="TheDeck"/>
          <p:cNvPicPr preferRelativeResize="0"/>
          <p:nvPr/>
        </p:nvPicPr>
        <p:blipFill rotWithShape="1">
          <a:blip r:embed="rId3">
            <a:alphaModFix/>
          </a:blip>
          <a:srcRect l="5527" t="19632" r="16163"/>
          <a:stretch/>
        </p:blipFill>
        <p:spPr>
          <a:xfrm>
            <a:off x="4876802" y="2423161"/>
            <a:ext cx="5541851" cy="3657036"/>
          </a:xfrm>
          <a:prstGeom prst="rect">
            <a:avLst/>
          </a:prstGeom>
          <a:noFill/>
          <a:ln>
            <a:noFill/>
          </a:ln>
        </p:spPr>
      </p:pic>
      <p:sp>
        <p:nvSpPr>
          <p:cNvPr id="223" name="Google Shape;223;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The Pool Deck</a:t>
            </a:r>
            <a:endParaRPr/>
          </a:p>
        </p:txBody>
      </p:sp>
      <p:sp>
        <p:nvSpPr>
          <p:cNvPr id="224" name="Google Shape;224;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CA"/>
              <a:t>Backstroke flags 5m</a:t>
            </a:r>
            <a:endParaRPr/>
          </a:p>
          <a:p>
            <a:pPr marL="228600" lvl="0" indent="-228600" algn="l" rtl="0">
              <a:lnSpc>
                <a:spcPct val="90000"/>
              </a:lnSpc>
              <a:spcBef>
                <a:spcPts val="1000"/>
              </a:spcBef>
              <a:spcAft>
                <a:spcPts val="0"/>
              </a:spcAft>
              <a:buClr>
                <a:schemeClr val="dk1"/>
              </a:buClr>
              <a:buSzPts val="2800"/>
              <a:buChar char="•"/>
            </a:pPr>
            <a:r>
              <a:rPr lang="en-CA"/>
              <a:t>Recall rope 15m</a:t>
            </a:r>
            <a:endParaRPr/>
          </a:p>
          <a:p>
            <a:pPr marL="228600" lvl="0" indent="-228600" algn="l" rtl="0">
              <a:lnSpc>
                <a:spcPct val="90000"/>
              </a:lnSpc>
              <a:spcBef>
                <a:spcPts val="1000"/>
              </a:spcBef>
              <a:spcAft>
                <a:spcPts val="0"/>
              </a:spcAft>
              <a:buClr>
                <a:schemeClr val="dk1"/>
              </a:buClr>
              <a:buSzPts val="2800"/>
              <a:buChar char="•"/>
            </a:pPr>
            <a:r>
              <a:rPr lang="en-CA"/>
              <a:t>15m cones</a:t>
            </a:r>
            <a:endParaRPr/>
          </a:p>
        </p:txBody>
      </p:sp>
      <p:pic>
        <p:nvPicPr>
          <p:cNvPr id="225" name="Google Shape;225;p9" descr="C:\Users\CraigT\AppData\Local\Microsoft\Windows\Temporary Internet Files\Content.IE5\ODWMNKCV\MP900314351[1].jpg"/>
          <p:cNvPicPr preferRelativeResize="0"/>
          <p:nvPr/>
        </p:nvPicPr>
        <p:blipFill rotWithShape="1">
          <a:blip r:embed="rId4">
            <a:alphaModFix/>
          </a:blip>
          <a:srcRect/>
          <a:stretch/>
        </p:blipFill>
        <p:spPr>
          <a:xfrm>
            <a:off x="8813292" y="2240280"/>
            <a:ext cx="356616" cy="615740"/>
          </a:xfrm>
          <a:prstGeom prst="rect">
            <a:avLst/>
          </a:prstGeom>
          <a:noFill/>
          <a:ln>
            <a:noFill/>
          </a:ln>
        </p:spPr>
      </p:pic>
      <p:pic>
        <p:nvPicPr>
          <p:cNvPr id="226" name="Google Shape;226;p9" descr="C:\Users\CraigT\AppData\Local\Microsoft\Windows\Temporary Internet Files\Content.IE5\ODWMNKCV\MP900314351[1].jpg"/>
          <p:cNvPicPr preferRelativeResize="0"/>
          <p:nvPr/>
        </p:nvPicPr>
        <p:blipFill rotWithShape="1">
          <a:blip r:embed="rId4">
            <a:alphaModFix/>
          </a:blip>
          <a:srcRect/>
          <a:stretch/>
        </p:blipFill>
        <p:spPr>
          <a:xfrm>
            <a:off x="6452616" y="2240281"/>
            <a:ext cx="356616" cy="615740"/>
          </a:xfrm>
          <a:prstGeom prst="rect">
            <a:avLst/>
          </a:prstGeom>
          <a:noFill/>
          <a:ln>
            <a:noFill/>
          </a:ln>
        </p:spPr>
      </p:pic>
      <p:pic>
        <p:nvPicPr>
          <p:cNvPr id="227" name="Google Shape;227;p9" descr="C:\Users\CraigT\AppData\Local\Microsoft\Windows\Temporary Internet Files\Content.IE5\ODWMNKCV\MP900314351[1].jpg"/>
          <p:cNvPicPr preferRelativeResize="0"/>
          <p:nvPr/>
        </p:nvPicPr>
        <p:blipFill rotWithShape="1">
          <a:blip r:embed="rId4">
            <a:alphaModFix/>
          </a:blip>
          <a:srcRect/>
          <a:stretch/>
        </p:blipFill>
        <p:spPr>
          <a:xfrm>
            <a:off x="6452616" y="5967942"/>
            <a:ext cx="356616" cy="615740"/>
          </a:xfrm>
          <a:prstGeom prst="rect">
            <a:avLst/>
          </a:prstGeom>
          <a:noFill/>
          <a:ln>
            <a:noFill/>
          </a:ln>
        </p:spPr>
      </p:pic>
      <p:pic>
        <p:nvPicPr>
          <p:cNvPr id="228" name="Google Shape;228;p9" descr="C:\Users\CraigT\AppData\Local\Microsoft\Windows\Temporary Internet Files\Content.IE5\ODWMNKCV\MP900314351[1].jpg"/>
          <p:cNvPicPr preferRelativeResize="0"/>
          <p:nvPr/>
        </p:nvPicPr>
        <p:blipFill rotWithShape="1">
          <a:blip r:embed="rId4">
            <a:alphaModFix/>
          </a:blip>
          <a:srcRect/>
          <a:stretch/>
        </p:blipFill>
        <p:spPr>
          <a:xfrm>
            <a:off x="8813292" y="5967940"/>
            <a:ext cx="356616" cy="615740"/>
          </a:xfrm>
          <a:prstGeom prst="rect">
            <a:avLst/>
          </a:prstGeom>
          <a:noFill/>
          <a:ln>
            <a:noFill/>
          </a:ln>
        </p:spPr>
      </p:pic>
      <p:pic>
        <p:nvPicPr>
          <p:cNvPr id="229" name="Google Shape;229;p9" descr="C:\Users\CraigT\AppData\Local\Microsoft\Windows\Temporary Internet Files\Content.IE5\ODWMNKCV\MP900314351[1].jpg"/>
          <p:cNvPicPr preferRelativeResize="0"/>
          <p:nvPr/>
        </p:nvPicPr>
        <p:blipFill rotWithShape="1">
          <a:blip r:embed="rId4">
            <a:alphaModFix/>
          </a:blip>
          <a:srcRect/>
          <a:stretch/>
        </p:blipFill>
        <p:spPr>
          <a:xfrm>
            <a:off x="5917692" y="9969919"/>
            <a:ext cx="356616" cy="6157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0"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236" name="Google Shape;236;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37" name="Google Shape;23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11"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244" name="Google Shape;244;p11"/>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245" name="Google Shape;245;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46" name="Google Shape;24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12"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253" name="Google Shape;253;p12"/>
          <p:cNvSpPr txBox="1">
            <a:spLocks noGrp="1"/>
          </p:cNvSpPr>
          <p:nvPr>
            <p:ph type="body" idx="1"/>
          </p:nvPr>
        </p:nvSpPr>
        <p:spPr>
          <a:xfrm>
            <a:off x="1981200" y="1417639"/>
            <a:ext cx="8229600" cy="4589653"/>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54" name="Google Shape;254;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255" name="Google Shape;255;p12"/>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256" name="Google Shape;256;p12"/>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13"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262" name="Google Shape;262;p13"/>
          <p:cNvSpPr txBox="1">
            <a:spLocks noGrp="1"/>
          </p:cNvSpPr>
          <p:nvPr>
            <p:ph type="body" idx="1"/>
          </p:nvPr>
        </p:nvSpPr>
        <p:spPr>
          <a:xfrm>
            <a:off x="1981200" y="1417639"/>
            <a:ext cx="8229600" cy="4589653"/>
          </a:xfrm>
          <a:prstGeom prst="rect">
            <a:avLst/>
          </a:prstGeom>
          <a:noFill/>
          <a:ln>
            <a:noFill/>
          </a:ln>
        </p:spPr>
        <p:txBody>
          <a:bodyPr spcFirstLastPara="1" wrap="square" lIns="91425" tIns="45700" rIns="91425" bIns="45700" anchor="t" anchorCtr="0">
            <a:normAutofit/>
          </a:bodyPr>
          <a:lstStyle/>
          <a:p>
            <a:pPr marL="109728" lvl="0" indent="0" algn="l" rtl="0">
              <a:lnSpc>
                <a:spcPct val="90000"/>
              </a:lnSpc>
              <a:spcBef>
                <a:spcPts val="0"/>
              </a:spcBef>
              <a:spcAft>
                <a:spcPts val="0"/>
              </a:spcAft>
              <a:buClr>
                <a:schemeClr val="dk1"/>
              </a:buClr>
              <a:buSzPts val="2800"/>
              <a:buNone/>
            </a:pPr>
            <a:endParaRPr/>
          </a:p>
        </p:txBody>
      </p:sp>
      <p:sp>
        <p:nvSpPr>
          <p:cNvPr id="263" name="Google Shape;26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264" name="Google Shape;264;p13"/>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265" name="Google Shape;265;p13"/>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266" name="Google Shape;266;p13"/>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4"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272" name="Google Shape;272;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109728" lvl="0" indent="0" algn="l" rtl="0">
              <a:lnSpc>
                <a:spcPct val="90000"/>
              </a:lnSpc>
              <a:spcBef>
                <a:spcPts val="0"/>
              </a:spcBef>
              <a:spcAft>
                <a:spcPts val="0"/>
              </a:spcAft>
              <a:buClr>
                <a:schemeClr val="dk1"/>
              </a:buClr>
              <a:buSzPts val="2800"/>
              <a:buNone/>
            </a:pPr>
            <a:endParaRPr/>
          </a:p>
        </p:txBody>
      </p:sp>
      <p:sp>
        <p:nvSpPr>
          <p:cNvPr id="273" name="Google Shape;27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274" name="Google Shape;274;p14"/>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275" name="Google Shape;275;p14"/>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276" name="Google Shape;276;p14"/>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sp>
        <p:nvSpPr>
          <p:cNvPr id="277" name="Google Shape;277;p14"/>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5"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283" name="Google Shape;283;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4" name="Google Shape;284;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285" name="Google Shape;285;p15"/>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286" name="Google Shape;286;p15"/>
          <p:cNvSpPr txBox="1"/>
          <p:nvPr/>
        </p:nvSpPr>
        <p:spPr>
          <a:xfrm>
            <a:off x="2711628" y="457358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Timers</a:t>
            </a:r>
            <a:endParaRPr sz="1400" b="0" i="0" u="none" strike="noStrike" cap="none">
              <a:solidFill>
                <a:srgbClr val="000000"/>
              </a:solidFill>
              <a:latin typeface="Arial"/>
              <a:ea typeface="Arial"/>
              <a:cs typeface="Arial"/>
              <a:sym typeface="Arial"/>
            </a:endParaRPr>
          </a:p>
        </p:txBody>
      </p:sp>
      <p:sp>
        <p:nvSpPr>
          <p:cNvPr id="287" name="Google Shape;287;p15"/>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cxnSp>
        <p:nvCxnSpPr>
          <p:cNvPr id="288" name="Google Shape;288;p15"/>
          <p:cNvCxnSpPr/>
          <p:nvPr/>
        </p:nvCxnSpPr>
        <p:spPr>
          <a:xfrm rot="10800000">
            <a:off x="3359696" y="3933057"/>
            <a:ext cx="0" cy="504056"/>
          </a:xfrm>
          <a:prstGeom prst="straightConnector1">
            <a:avLst/>
          </a:prstGeom>
          <a:solidFill>
            <a:schemeClr val="accent1"/>
          </a:solidFill>
          <a:ln w="12700" cap="sq" cmpd="sng">
            <a:solidFill>
              <a:schemeClr val="dk1"/>
            </a:solidFill>
            <a:prstDash val="solid"/>
            <a:round/>
            <a:headEnd type="none" w="sm" len="sm"/>
            <a:tailEnd type="stealth" w="med" len="med"/>
          </a:ln>
        </p:spPr>
      </p:cxnSp>
      <p:cxnSp>
        <p:nvCxnSpPr>
          <p:cNvPr id="289" name="Google Shape;289;p15"/>
          <p:cNvCxnSpPr/>
          <p:nvPr/>
        </p:nvCxnSpPr>
        <p:spPr>
          <a:xfrm>
            <a:off x="3359696" y="5157193"/>
            <a:ext cx="0" cy="720080"/>
          </a:xfrm>
          <a:prstGeom prst="straightConnector1">
            <a:avLst/>
          </a:prstGeom>
          <a:solidFill>
            <a:schemeClr val="accent1"/>
          </a:solidFill>
          <a:ln w="12700" cap="sq" cmpd="sng">
            <a:solidFill>
              <a:schemeClr val="dk1"/>
            </a:solidFill>
            <a:prstDash val="solid"/>
            <a:round/>
            <a:headEnd type="none" w="sm" len="sm"/>
            <a:tailEnd type="stealth" w="med" len="med"/>
          </a:ln>
        </p:spPr>
      </p:cxnSp>
      <p:sp>
        <p:nvSpPr>
          <p:cNvPr id="290" name="Google Shape;290;p15"/>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291" name="Google Shape;291;p15"/>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6"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297" name="Google Shape;29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8" name="Google Shape;29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299" name="Google Shape;299;p16"/>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300" name="Google Shape;300;p16"/>
          <p:cNvSpPr txBox="1"/>
          <p:nvPr/>
        </p:nvSpPr>
        <p:spPr>
          <a:xfrm>
            <a:off x="2711628" y="457358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Timers</a:t>
            </a:r>
            <a:endParaRPr sz="1400" b="0" i="0" u="none" strike="noStrike" cap="none">
              <a:solidFill>
                <a:srgbClr val="000000"/>
              </a:solidFill>
              <a:latin typeface="Arial"/>
              <a:ea typeface="Arial"/>
              <a:cs typeface="Arial"/>
              <a:sym typeface="Arial"/>
            </a:endParaRPr>
          </a:p>
        </p:txBody>
      </p:sp>
      <p:sp>
        <p:nvSpPr>
          <p:cNvPr id="301" name="Google Shape;301;p16"/>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cxnSp>
        <p:nvCxnSpPr>
          <p:cNvPr id="302" name="Google Shape;302;p16"/>
          <p:cNvCxnSpPr/>
          <p:nvPr/>
        </p:nvCxnSpPr>
        <p:spPr>
          <a:xfrm rot="10800000">
            <a:off x="3359696" y="3933057"/>
            <a:ext cx="0" cy="504056"/>
          </a:xfrm>
          <a:prstGeom prst="straightConnector1">
            <a:avLst/>
          </a:prstGeom>
          <a:solidFill>
            <a:schemeClr val="accent1"/>
          </a:solidFill>
          <a:ln w="12700" cap="sq" cmpd="sng">
            <a:solidFill>
              <a:schemeClr val="dk1"/>
            </a:solidFill>
            <a:prstDash val="solid"/>
            <a:round/>
            <a:headEnd type="none" w="sm" len="sm"/>
            <a:tailEnd type="stealth" w="med" len="med"/>
          </a:ln>
        </p:spPr>
      </p:cxnSp>
      <p:cxnSp>
        <p:nvCxnSpPr>
          <p:cNvPr id="303" name="Google Shape;303;p16"/>
          <p:cNvCxnSpPr/>
          <p:nvPr/>
        </p:nvCxnSpPr>
        <p:spPr>
          <a:xfrm>
            <a:off x="3359696" y="5157193"/>
            <a:ext cx="0" cy="720080"/>
          </a:xfrm>
          <a:prstGeom prst="straightConnector1">
            <a:avLst/>
          </a:prstGeom>
          <a:solidFill>
            <a:schemeClr val="accent1"/>
          </a:solidFill>
          <a:ln w="12700" cap="sq" cmpd="sng">
            <a:solidFill>
              <a:schemeClr val="dk1"/>
            </a:solidFill>
            <a:prstDash val="solid"/>
            <a:round/>
            <a:headEnd type="none" w="sm" len="sm"/>
            <a:tailEnd type="stealth" w="med" len="med"/>
          </a:ln>
        </p:spPr>
      </p:cxnSp>
      <p:sp>
        <p:nvSpPr>
          <p:cNvPr id="304" name="Google Shape;304;p16"/>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305" name="Google Shape;305;p16"/>
          <p:cNvSpPr txBox="1"/>
          <p:nvPr/>
        </p:nvSpPr>
        <p:spPr>
          <a:xfrm>
            <a:off x="5951987" y="3133429"/>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06" name="Google Shape;306;p16"/>
          <p:cNvSpPr txBox="1"/>
          <p:nvPr/>
        </p:nvSpPr>
        <p:spPr>
          <a:xfrm>
            <a:off x="5951987" y="6301780"/>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07" name="Google Shape;307;p16"/>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17"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314" name="Google Shape;31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315" name="Google Shape;315;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316" name="Google Shape;316;p17"/>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317" name="Google Shape;317;p17"/>
          <p:cNvSpPr txBox="1"/>
          <p:nvPr/>
        </p:nvSpPr>
        <p:spPr>
          <a:xfrm>
            <a:off x="2711628" y="457358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Timers</a:t>
            </a:r>
            <a:endParaRPr sz="1400" b="0" i="0" u="none" strike="noStrike" cap="none">
              <a:solidFill>
                <a:srgbClr val="000000"/>
              </a:solidFill>
              <a:latin typeface="Arial"/>
              <a:ea typeface="Arial"/>
              <a:cs typeface="Arial"/>
              <a:sym typeface="Arial"/>
            </a:endParaRPr>
          </a:p>
        </p:txBody>
      </p:sp>
      <p:sp>
        <p:nvSpPr>
          <p:cNvPr id="318" name="Google Shape;318;p17"/>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cxnSp>
        <p:nvCxnSpPr>
          <p:cNvPr id="319" name="Google Shape;319;p17"/>
          <p:cNvCxnSpPr/>
          <p:nvPr/>
        </p:nvCxnSpPr>
        <p:spPr>
          <a:xfrm rot="10800000">
            <a:off x="3359696" y="3933057"/>
            <a:ext cx="0" cy="504056"/>
          </a:xfrm>
          <a:prstGeom prst="straightConnector1">
            <a:avLst/>
          </a:prstGeom>
          <a:solidFill>
            <a:schemeClr val="accent1"/>
          </a:solidFill>
          <a:ln w="12700" cap="sq" cmpd="sng">
            <a:solidFill>
              <a:schemeClr val="dk1"/>
            </a:solidFill>
            <a:prstDash val="solid"/>
            <a:round/>
            <a:headEnd type="none" w="sm" len="sm"/>
            <a:tailEnd type="stealth" w="med" len="med"/>
          </a:ln>
        </p:spPr>
      </p:cxnSp>
      <p:cxnSp>
        <p:nvCxnSpPr>
          <p:cNvPr id="320" name="Google Shape;320;p17"/>
          <p:cNvCxnSpPr/>
          <p:nvPr/>
        </p:nvCxnSpPr>
        <p:spPr>
          <a:xfrm>
            <a:off x="3359696" y="5157193"/>
            <a:ext cx="0" cy="720080"/>
          </a:xfrm>
          <a:prstGeom prst="straightConnector1">
            <a:avLst/>
          </a:prstGeom>
          <a:solidFill>
            <a:schemeClr val="accent1"/>
          </a:solidFill>
          <a:ln w="12700" cap="sq" cmpd="sng">
            <a:solidFill>
              <a:schemeClr val="dk1"/>
            </a:solidFill>
            <a:prstDash val="solid"/>
            <a:round/>
            <a:headEnd type="none" w="sm" len="sm"/>
            <a:tailEnd type="stealth" w="med" len="med"/>
          </a:ln>
        </p:spPr>
      </p:cxnSp>
      <p:sp>
        <p:nvSpPr>
          <p:cNvPr id="321" name="Google Shape;321;p17"/>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322" name="Google Shape;322;p17"/>
          <p:cNvSpPr txBox="1"/>
          <p:nvPr/>
        </p:nvSpPr>
        <p:spPr>
          <a:xfrm>
            <a:off x="5951987" y="3133429"/>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23" name="Google Shape;323;p17"/>
          <p:cNvSpPr txBox="1"/>
          <p:nvPr/>
        </p:nvSpPr>
        <p:spPr>
          <a:xfrm>
            <a:off x="5951987" y="6301780"/>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24" name="Google Shape;324;p17"/>
          <p:cNvSpPr txBox="1"/>
          <p:nvPr/>
        </p:nvSpPr>
        <p:spPr>
          <a:xfrm rot="5400000">
            <a:off x="7467923" y="4437112"/>
            <a:ext cx="1872208"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Turn Judges</a:t>
            </a:r>
            <a:endParaRPr sz="1400" b="0" i="0" u="none" strike="noStrike" cap="none">
              <a:solidFill>
                <a:srgbClr val="000000"/>
              </a:solidFill>
              <a:latin typeface="Arial"/>
              <a:ea typeface="Arial"/>
              <a:cs typeface="Arial"/>
              <a:sym typeface="Arial"/>
            </a:endParaRPr>
          </a:p>
        </p:txBody>
      </p:sp>
      <p:sp>
        <p:nvSpPr>
          <p:cNvPr id="325" name="Google Shape;325;p17"/>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Google Shape;93;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2"/>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2"/>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2"/>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2"/>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2"/>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Today</a:t>
            </a:r>
            <a:endParaRPr/>
          </a:p>
        </p:txBody>
      </p:sp>
      <p:sp>
        <p:nvSpPr>
          <p:cNvPr id="101" name="Google Shape;101;p2"/>
          <p:cNvSpPr txBox="1">
            <a:spLocks noGrp="1"/>
          </p:cNvSpPr>
          <p:nvPr>
            <p:ph type="body" idx="1"/>
          </p:nvPr>
        </p:nvSpPr>
        <p:spPr>
          <a:xfrm>
            <a:off x="4810259" y="649480"/>
            <a:ext cx="6555347" cy="6198382"/>
          </a:xfrm>
          <a:prstGeom prst="rect">
            <a:avLst/>
          </a:prstGeom>
          <a:noFill/>
          <a:ln>
            <a:noFill/>
          </a:ln>
        </p:spPr>
        <p:txBody>
          <a:bodyPr spcFirstLastPara="1" wrap="square" lIns="91425" tIns="45700" rIns="91425" bIns="45700" anchor="ctr" anchorCtr="0">
            <a:normAutofit lnSpcReduction="10000"/>
          </a:bodyPr>
          <a:lstStyle/>
          <a:p>
            <a:pPr marL="228600" lvl="0" indent="-101600" algn="l" rtl="0">
              <a:lnSpc>
                <a:spcPct val="90000"/>
              </a:lnSpc>
              <a:spcBef>
                <a:spcPts val="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CA" sz="2000"/>
              <a:t>Description of the Officials</a:t>
            </a:r>
            <a:endParaRPr/>
          </a:p>
          <a:p>
            <a:pPr marL="228600" lvl="0" indent="-228600" algn="l" rtl="0">
              <a:lnSpc>
                <a:spcPct val="90000"/>
              </a:lnSpc>
              <a:spcBef>
                <a:spcPts val="1000"/>
              </a:spcBef>
              <a:spcAft>
                <a:spcPts val="0"/>
              </a:spcAft>
              <a:buClr>
                <a:schemeClr val="dk1"/>
              </a:buClr>
              <a:buSzPts val="2000"/>
              <a:buChar char="•"/>
            </a:pPr>
            <a:r>
              <a:rPr lang="en-CA" sz="2000"/>
              <a:t>The pool deck</a:t>
            </a:r>
            <a:endParaRPr/>
          </a:p>
          <a:p>
            <a:pPr marL="228600" lvl="0" indent="-228600" algn="l" rtl="0">
              <a:lnSpc>
                <a:spcPct val="90000"/>
              </a:lnSpc>
              <a:spcBef>
                <a:spcPts val="1000"/>
              </a:spcBef>
              <a:spcAft>
                <a:spcPts val="0"/>
              </a:spcAft>
              <a:buClr>
                <a:schemeClr val="dk1"/>
              </a:buClr>
              <a:buSzPts val="2000"/>
              <a:buChar char="•"/>
            </a:pPr>
            <a:r>
              <a:rPr lang="en-CA" sz="2000"/>
              <a:t>Philosophy and Behaviour</a:t>
            </a:r>
            <a:endParaRPr sz="2000"/>
          </a:p>
          <a:p>
            <a:pPr marL="228600" lvl="0" indent="-228600" algn="l" rtl="0">
              <a:lnSpc>
                <a:spcPct val="90000"/>
              </a:lnSpc>
              <a:spcBef>
                <a:spcPts val="1000"/>
              </a:spcBef>
              <a:spcAft>
                <a:spcPts val="0"/>
              </a:spcAft>
              <a:buClr>
                <a:schemeClr val="dk1"/>
              </a:buClr>
              <a:buSzPts val="2000"/>
              <a:buChar char="•"/>
            </a:pPr>
            <a:r>
              <a:rPr lang="en-CA" sz="2000"/>
              <a:t>Harassment Policy</a:t>
            </a:r>
            <a:endParaRPr/>
          </a:p>
          <a:p>
            <a:pPr marL="228600" lvl="0" indent="-228600" algn="l" rtl="0">
              <a:lnSpc>
                <a:spcPct val="90000"/>
              </a:lnSpc>
              <a:spcBef>
                <a:spcPts val="1000"/>
              </a:spcBef>
              <a:spcAft>
                <a:spcPts val="0"/>
              </a:spcAft>
              <a:buClr>
                <a:schemeClr val="dk1"/>
              </a:buClr>
              <a:buSzPts val="2000"/>
              <a:buChar char="•"/>
            </a:pPr>
            <a:r>
              <a:rPr lang="en-CA" sz="2000"/>
              <a:t>Jurisdiction</a:t>
            </a:r>
            <a:endParaRPr/>
          </a:p>
          <a:p>
            <a:pPr marL="228600" lvl="0" indent="-228600" algn="l" rtl="0">
              <a:lnSpc>
                <a:spcPct val="90000"/>
              </a:lnSpc>
              <a:spcBef>
                <a:spcPts val="1000"/>
              </a:spcBef>
              <a:spcAft>
                <a:spcPts val="0"/>
              </a:spcAft>
              <a:buClr>
                <a:schemeClr val="dk1"/>
              </a:buClr>
              <a:buSzPts val="2000"/>
              <a:buChar char="•"/>
            </a:pPr>
            <a:r>
              <a:rPr lang="en-CA" sz="2000"/>
              <a:t>Disqualification Process</a:t>
            </a:r>
            <a:endParaRPr/>
          </a:p>
          <a:p>
            <a:pPr marL="228600" lvl="0" indent="-228600" algn="l" rtl="0">
              <a:lnSpc>
                <a:spcPct val="90000"/>
              </a:lnSpc>
              <a:spcBef>
                <a:spcPts val="1000"/>
              </a:spcBef>
              <a:spcAft>
                <a:spcPts val="0"/>
              </a:spcAft>
              <a:buClr>
                <a:schemeClr val="dk1"/>
              </a:buClr>
              <a:buSzPts val="2000"/>
              <a:buChar char="•"/>
            </a:pPr>
            <a:r>
              <a:rPr lang="en-CA" sz="2000"/>
              <a:t>Common Disqualifications</a:t>
            </a:r>
            <a:endParaRPr/>
          </a:p>
          <a:p>
            <a:pPr marL="228600" lvl="0" indent="-228600" algn="l" rtl="0">
              <a:lnSpc>
                <a:spcPct val="90000"/>
              </a:lnSpc>
              <a:spcBef>
                <a:spcPts val="1000"/>
              </a:spcBef>
              <a:spcAft>
                <a:spcPts val="0"/>
              </a:spcAft>
              <a:buClr>
                <a:schemeClr val="dk1"/>
              </a:buClr>
              <a:buSzPts val="2000"/>
              <a:buChar char="•"/>
            </a:pPr>
            <a:r>
              <a:rPr lang="en-CA" sz="2000"/>
              <a:t>Freestyle Disqualifications</a:t>
            </a:r>
            <a:endParaRPr/>
          </a:p>
          <a:p>
            <a:pPr marL="228600" lvl="0" indent="-228600" algn="l" rtl="0">
              <a:lnSpc>
                <a:spcPct val="90000"/>
              </a:lnSpc>
              <a:spcBef>
                <a:spcPts val="1000"/>
              </a:spcBef>
              <a:spcAft>
                <a:spcPts val="0"/>
              </a:spcAft>
              <a:buClr>
                <a:schemeClr val="dk1"/>
              </a:buClr>
              <a:buSzPts val="2000"/>
              <a:buChar char="•"/>
            </a:pPr>
            <a:r>
              <a:rPr lang="en-CA" sz="2000"/>
              <a:t>Backstroke Disqualifications</a:t>
            </a:r>
            <a:endParaRPr/>
          </a:p>
          <a:p>
            <a:pPr marL="228600" lvl="0" indent="-228600" algn="l" rtl="0">
              <a:lnSpc>
                <a:spcPct val="90000"/>
              </a:lnSpc>
              <a:spcBef>
                <a:spcPts val="1000"/>
              </a:spcBef>
              <a:spcAft>
                <a:spcPts val="0"/>
              </a:spcAft>
              <a:buClr>
                <a:schemeClr val="dk1"/>
              </a:buClr>
              <a:buSzPts val="2000"/>
              <a:buChar char="•"/>
            </a:pPr>
            <a:r>
              <a:rPr lang="en-CA" sz="2000"/>
              <a:t>Breaststroke Disqualifications</a:t>
            </a:r>
            <a:endParaRPr/>
          </a:p>
          <a:p>
            <a:pPr marL="228600" lvl="0" indent="-228600" algn="l" rtl="0">
              <a:lnSpc>
                <a:spcPct val="90000"/>
              </a:lnSpc>
              <a:spcBef>
                <a:spcPts val="1000"/>
              </a:spcBef>
              <a:spcAft>
                <a:spcPts val="0"/>
              </a:spcAft>
              <a:buClr>
                <a:schemeClr val="dk1"/>
              </a:buClr>
              <a:buSzPts val="2000"/>
              <a:buChar char="•"/>
            </a:pPr>
            <a:r>
              <a:rPr lang="en-CA" sz="2000"/>
              <a:t>Butterfly Disqualifications</a:t>
            </a:r>
            <a:endParaRPr/>
          </a:p>
          <a:p>
            <a:pPr marL="228600" lvl="0" indent="-228600" algn="l" rtl="0">
              <a:lnSpc>
                <a:spcPct val="90000"/>
              </a:lnSpc>
              <a:spcBef>
                <a:spcPts val="1000"/>
              </a:spcBef>
              <a:spcAft>
                <a:spcPts val="0"/>
              </a:spcAft>
              <a:buClr>
                <a:schemeClr val="dk1"/>
              </a:buClr>
              <a:buSzPts val="2000"/>
              <a:buChar char="•"/>
            </a:pPr>
            <a:r>
              <a:rPr lang="en-CA" sz="2000"/>
              <a:t>IM Disqualifications</a:t>
            </a:r>
            <a:endParaRPr/>
          </a:p>
          <a:p>
            <a:pPr marL="228600" lvl="0" indent="-228600" algn="l" rtl="0">
              <a:lnSpc>
                <a:spcPct val="90000"/>
              </a:lnSpc>
              <a:spcBef>
                <a:spcPts val="1000"/>
              </a:spcBef>
              <a:spcAft>
                <a:spcPts val="0"/>
              </a:spcAft>
              <a:buClr>
                <a:schemeClr val="dk1"/>
              </a:buClr>
              <a:buSzPts val="2000"/>
              <a:buChar char="•"/>
            </a:pPr>
            <a:r>
              <a:rPr lang="en-CA" sz="2000"/>
              <a:t>Freestyle/Medley Relay Disqualifications</a:t>
            </a:r>
            <a:endParaRPr/>
          </a:p>
          <a:p>
            <a:pPr marL="0" lvl="0" indent="0" algn="l" rtl="0">
              <a:lnSpc>
                <a:spcPct val="90000"/>
              </a:lnSpc>
              <a:spcBef>
                <a:spcPts val="100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18"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331" name="Google Shape;33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332" name="Google Shape;33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333" name="Google Shape;333;p18"/>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334" name="Google Shape;334;p18"/>
          <p:cNvSpPr txBox="1"/>
          <p:nvPr/>
        </p:nvSpPr>
        <p:spPr>
          <a:xfrm>
            <a:off x="2711628" y="457358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Timers</a:t>
            </a:r>
            <a:endParaRPr sz="1400" b="0" i="0" u="none" strike="noStrike" cap="none">
              <a:solidFill>
                <a:srgbClr val="000000"/>
              </a:solidFill>
              <a:latin typeface="Arial"/>
              <a:ea typeface="Arial"/>
              <a:cs typeface="Arial"/>
              <a:sym typeface="Arial"/>
            </a:endParaRPr>
          </a:p>
        </p:txBody>
      </p:sp>
      <p:sp>
        <p:nvSpPr>
          <p:cNvPr id="335" name="Google Shape;335;p18"/>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cxnSp>
        <p:nvCxnSpPr>
          <p:cNvPr id="336" name="Google Shape;336;p18"/>
          <p:cNvCxnSpPr/>
          <p:nvPr/>
        </p:nvCxnSpPr>
        <p:spPr>
          <a:xfrm rot="10800000">
            <a:off x="3359696" y="3933057"/>
            <a:ext cx="0" cy="504056"/>
          </a:xfrm>
          <a:prstGeom prst="straightConnector1">
            <a:avLst/>
          </a:prstGeom>
          <a:solidFill>
            <a:schemeClr val="accent1"/>
          </a:solidFill>
          <a:ln w="12700" cap="sq" cmpd="sng">
            <a:solidFill>
              <a:schemeClr val="dk1"/>
            </a:solidFill>
            <a:prstDash val="solid"/>
            <a:round/>
            <a:headEnd type="none" w="sm" len="sm"/>
            <a:tailEnd type="stealth" w="med" len="med"/>
          </a:ln>
        </p:spPr>
      </p:cxnSp>
      <p:cxnSp>
        <p:nvCxnSpPr>
          <p:cNvPr id="337" name="Google Shape;337;p18"/>
          <p:cNvCxnSpPr/>
          <p:nvPr/>
        </p:nvCxnSpPr>
        <p:spPr>
          <a:xfrm>
            <a:off x="3359696" y="5157193"/>
            <a:ext cx="0" cy="720080"/>
          </a:xfrm>
          <a:prstGeom prst="straightConnector1">
            <a:avLst/>
          </a:prstGeom>
          <a:solidFill>
            <a:schemeClr val="accent1"/>
          </a:solidFill>
          <a:ln w="12700" cap="sq" cmpd="sng">
            <a:solidFill>
              <a:schemeClr val="dk1"/>
            </a:solidFill>
            <a:prstDash val="solid"/>
            <a:round/>
            <a:headEnd type="none" w="sm" len="sm"/>
            <a:tailEnd type="stealth" w="med" len="med"/>
          </a:ln>
        </p:spPr>
      </p:cxnSp>
      <p:sp>
        <p:nvSpPr>
          <p:cNvPr id="338" name="Google Shape;338;p18"/>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339" name="Google Shape;339;p18"/>
          <p:cNvSpPr txBox="1"/>
          <p:nvPr/>
        </p:nvSpPr>
        <p:spPr>
          <a:xfrm>
            <a:off x="5951987" y="3133429"/>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40" name="Google Shape;340;p18"/>
          <p:cNvSpPr txBox="1"/>
          <p:nvPr/>
        </p:nvSpPr>
        <p:spPr>
          <a:xfrm>
            <a:off x="5951987" y="6301780"/>
            <a:ext cx="1872207" cy="556220"/>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41" name="Google Shape;341;p18"/>
          <p:cNvSpPr txBox="1"/>
          <p:nvPr/>
        </p:nvSpPr>
        <p:spPr>
          <a:xfrm rot="5400000">
            <a:off x="7467923" y="4437112"/>
            <a:ext cx="1872208"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Turn Judges</a:t>
            </a:r>
            <a:endParaRPr sz="1400" b="0" i="0" u="none" strike="noStrike" cap="none">
              <a:solidFill>
                <a:srgbClr val="000000"/>
              </a:solidFill>
              <a:latin typeface="Arial"/>
              <a:ea typeface="Arial"/>
              <a:cs typeface="Arial"/>
              <a:sym typeface="Arial"/>
            </a:endParaRPr>
          </a:p>
        </p:txBody>
      </p:sp>
      <p:sp>
        <p:nvSpPr>
          <p:cNvPr id="342" name="Google Shape;342;p18"/>
          <p:cNvSpPr txBox="1"/>
          <p:nvPr/>
        </p:nvSpPr>
        <p:spPr>
          <a:xfrm>
            <a:off x="9552387" y="5509692"/>
            <a:ext cx="963215"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Clerk</a:t>
            </a:r>
            <a:endParaRPr sz="1400" b="0" i="0" u="none" strike="noStrike" cap="none">
              <a:solidFill>
                <a:srgbClr val="000000"/>
              </a:solidFill>
              <a:latin typeface="Arial"/>
              <a:ea typeface="Arial"/>
              <a:cs typeface="Arial"/>
              <a:sym typeface="Arial"/>
            </a:endParaRPr>
          </a:p>
        </p:txBody>
      </p:sp>
      <p:sp>
        <p:nvSpPr>
          <p:cNvPr id="343" name="Google Shape;343;p18"/>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19"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350" name="Google Shape;350;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351" name="Google Shape;351;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352" name="Google Shape;352;p19"/>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353" name="Google Shape;353;p19"/>
          <p:cNvSpPr txBox="1"/>
          <p:nvPr/>
        </p:nvSpPr>
        <p:spPr>
          <a:xfrm>
            <a:off x="2711628" y="457358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Timers</a:t>
            </a:r>
            <a:endParaRPr sz="1400" b="0" i="0" u="none" strike="noStrike" cap="none">
              <a:solidFill>
                <a:srgbClr val="000000"/>
              </a:solidFill>
              <a:latin typeface="Arial"/>
              <a:ea typeface="Arial"/>
              <a:cs typeface="Arial"/>
              <a:sym typeface="Arial"/>
            </a:endParaRPr>
          </a:p>
        </p:txBody>
      </p:sp>
      <p:sp>
        <p:nvSpPr>
          <p:cNvPr id="354" name="Google Shape;354;p19"/>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cxnSp>
        <p:nvCxnSpPr>
          <p:cNvPr id="355" name="Google Shape;355;p19"/>
          <p:cNvCxnSpPr/>
          <p:nvPr/>
        </p:nvCxnSpPr>
        <p:spPr>
          <a:xfrm rot="10800000">
            <a:off x="3359696" y="3933057"/>
            <a:ext cx="0" cy="504056"/>
          </a:xfrm>
          <a:prstGeom prst="straightConnector1">
            <a:avLst/>
          </a:prstGeom>
          <a:solidFill>
            <a:schemeClr val="accent1"/>
          </a:solidFill>
          <a:ln w="12700" cap="sq" cmpd="sng">
            <a:solidFill>
              <a:schemeClr val="dk1"/>
            </a:solidFill>
            <a:prstDash val="solid"/>
            <a:round/>
            <a:headEnd type="none" w="sm" len="sm"/>
            <a:tailEnd type="stealth" w="med" len="med"/>
          </a:ln>
        </p:spPr>
      </p:cxnSp>
      <p:cxnSp>
        <p:nvCxnSpPr>
          <p:cNvPr id="356" name="Google Shape;356;p19"/>
          <p:cNvCxnSpPr/>
          <p:nvPr/>
        </p:nvCxnSpPr>
        <p:spPr>
          <a:xfrm>
            <a:off x="3359696" y="5157193"/>
            <a:ext cx="0" cy="720080"/>
          </a:xfrm>
          <a:prstGeom prst="straightConnector1">
            <a:avLst/>
          </a:prstGeom>
          <a:solidFill>
            <a:schemeClr val="accent1"/>
          </a:solidFill>
          <a:ln w="12700" cap="sq" cmpd="sng">
            <a:solidFill>
              <a:schemeClr val="dk1"/>
            </a:solidFill>
            <a:prstDash val="solid"/>
            <a:round/>
            <a:headEnd type="none" w="sm" len="sm"/>
            <a:tailEnd type="stealth" w="med" len="med"/>
          </a:ln>
        </p:spPr>
      </p:cxnSp>
      <p:sp>
        <p:nvSpPr>
          <p:cNvPr id="357" name="Google Shape;357;p19"/>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358" name="Google Shape;358;p19"/>
          <p:cNvSpPr txBox="1"/>
          <p:nvPr/>
        </p:nvSpPr>
        <p:spPr>
          <a:xfrm>
            <a:off x="5951987" y="3133429"/>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59" name="Google Shape;359;p19"/>
          <p:cNvSpPr txBox="1"/>
          <p:nvPr/>
        </p:nvSpPr>
        <p:spPr>
          <a:xfrm>
            <a:off x="5951987" y="6301780"/>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60" name="Google Shape;360;p19"/>
          <p:cNvSpPr txBox="1"/>
          <p:nvPr/>
        </p:nvSpPr>
        <p:spPr>
          <a:xfrm rot="5400000">
            <a:off x="7467923" y="4437112"/>
            <a:ext cx="1872208"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Turn Judges</a:t>
            </a:r>
            <a:endParaRPr sz="1400" b="0" i="0" u="none" strike="noStrike" cap="none">
              <a:solidFill>
                <a:srgbClr val="000000"/>
              </a:solidFill>
              <a:latin typeface="Arial"/>
              <a:ea typeface="Arial"/>
              <a:cs typeface="Arial"/>
              <a:sym typeface="Arial"/>
            </a:endParaRPr>
          </a:p>
        </p:txBody>
      </p:sp>
      <p:sp>
        <p:nvSpPr>
          <p:cNvPr id="361" name="Google Shape;361;p19"/>
          <p:cNvSpPr txBox="1"/>
          <p:nvPr/>
        </p:nvSpPr>
        <p:spPr>
          <a:xfrm>
            <a:off x="9696404" y="5509692"/>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Clerk</a:t>
            </a:r>
            <a:endParaRPr sz="1400" b="0" i="0" u="none" strike="noStrike" cap="none">
              <a:solidFill>
                <a:srgbClr val="000000"/>
              </a:solidFill>
              <a:latin typeface="Arial"/>
              <a:ea typeface="Arial"/>
              <a:cs typeface="Arial"/>
              <a:sym typeface="Arial"/>
            </a:endParaRPr>
          </a:p>
        </p:txBody>
      </p:sp>
      <p:sp>
        <p:nvSpPr>
          <p:cNvPr id="362" name="Google Shape;362;p19"/>
          <p:cNvSpPr txBox="1"/>
          <p:nvPr/>
        </p:nvSpPr>
        <p:spPr>
          <a:xfrm>
            <a:off x="8112227" y="2053308"/>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Marshalling</a:t>
            </a:r>
            <a:endParaRPr sz="1400" b="0" i="0" u="none" strike="noStrike" cap="none">
              <a:solidFill>
                <a:srgbClr val="000000"/>
              </a:solidFill>
              <a:latin typeface="Arial"/>
              <a:ea typeface="Arial"/>
              <a:cs typeface="Arial"/>
              <a:sym typeface="Arial"/>
            </a:endParaRPr>
          </a:p>
        </p:txBody>
      </p:sp>
      <p:sp>
        <p:nvSpPr>
          <p:cNvPr id="363" name="Google Shape;363;p19"/>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20"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369" name="Google Shape;36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370" name="Google Shape;37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371" name="Google Shape;371;p20"/>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372" name="Google Shape;372;p20"/>
          <p:cNvSpPr txBox="1"/>
          <p:nvPr/>
        </p:nvSpPr>
        <p:spPr>
          <a:xfrm>
            <a:off x="2711628" y="457358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Timers</a:t>
            </a:r>
            <a:endParaRPr sz="1400" b="0" i="0" u="none" strike="noStrike" cap="none">
              <a:solidFill>
                <a:srgbClr val="000000"/>
              </a:solidFill>
              <a:latin typeface="Arial"/>
              <a:ea typeface="Arial"/>
              <a:cs typeface="Arial"/>
              <a:sym typeface="Arial"/>
            </a:endParaRPr>
          </a:p>
        </p:txBody>
      </p:sp>
      <p:sp>
        <p:nvSpPr>
          <p:cNvPr id="373" name="Google Shape;373;p20"/>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cxnSp>
        <p:nvCxnSpPr>
          <p:cNvPr id="374" name="Google Shape;374;p20"/>
          <p:cNvCxnSpPr/>
          <p:nvPr/>
        </p:nvCxnSpPr>
        <p:spPr>
          <a:xfrm rot="10800000">
            <a:off x="3359696" y="3933057"/>
            <a:ext cx="0" cy="504056"/>
          </a:xfrm>
          <a:prstGeom prst="straightConnector1">
            <a:avLst/>
          </a:prstGeom>
          <a:solidFill>
            <a:schemeClr val="accent1"/>
          </a:solidFill>
          <a:ln w="12700" cap="sq" cmpd="sng">
            <a:solidFill>
              <a:schemeClr val="dk1"/>
            </a:solidFill>
            <a:prstDash val="solid"/>
            <a:round/>
            <a:headEnd type="none" w="sm" len="sm"/>
            <a:tailEnd type="stealth" w="med" len="med"/>
          </a:ln>
        </p:spPr>
      </p:cxnSp>
      <p:cxnSp>
        <p:nvCxnSpPr>
          <p:cNvPr id="375" name="Google Shape;375;p20"/>
          <p:cNvCxnSpPr/>
          <p:nvPr/>
        </p:nvCxnSpPr>
        <p:spPr>
          <a:xfrm>
            <a:off x="3359696" y="5157193"/>
            <a:ext cx="0" cy="720080"/>
          </a:xfrm>
          <a:prstGeom prst="straightConnector1">
            <a:avLst/>
          </a:prstGeom>
          <a:solidFill>
            <a:schemeClr val="accent1"/>
          </a:solidFill>
          <a:ln w="12700" cap="sq" cmpd="sng">
            <a:solidFill>
              <a:schemeClr val="dk1"/>
            </a:solidFill>
            <a:prstDash val="solid"/>
            <a:round/>
            <a:headEnd type="none" w="sm" len="sm"/>
            <a:tailEnd type="stealth" w="med" len="med"/>
          </a:ln>
        </p:spPr>
      </p:cxnSp>
      <p:sp>
        <p:nvSpPr>
          <p:cNvPr id="376" name="Google Shape;376;p20"/>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377" name="Google Shape;377;p20"/>
          <p:cNvSpPr txBox="1"/>
          <p:nvPr/>
        </p:nvSpPr>
        <p:spPr>
          <a:xfrm>
            <a:off x="5951987" y="3133429"/>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78" name="Google Shape;378;p20"/>
          <p:cNvSpPr txBox="1"/>
          <p:nvPr/>
        </p:nvSpPr>
        <p:spPr>
          <a:xfrm>
            <a:off x="5951987" y="6301780"/>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79" name="Google Shape;379;p20"/>
          <p:cNvSpPr txBox="1"/>
          <p:nvPr/>
        </p:nvSpPr>
        <p:spPr>
          <a:xfrm rot="5400000">
            <a:off x="7467923" y="4437112"/>
            <a:ext cx="1872208"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Turn Judges</a:t>
            </a:r>
            <a:endParaRPr sz="1400" b="0" i="0" u="none" strike="noStrike" cap="none">
              <a:solidFill>
                <a:srgbClr val="000000"/>
              </a:solidFill>
              <a:latin typeface="Arial"/>
              <a:ea typeface="Arial"/>
              <a:cs typeface="Arial"/>
              <a:sym typeface="Arial"/>
            </a:endParaRPr>
          </a:p>
        </p:txBody>
      </p:sp>
      <p:sp>
        <p:nvSpPr>
          <p:cNvPr id="380" name="Google Shape;380;p20"/>
          <p:cNvSpPr txBox="1"/>
          <p:nvPr/>
        </p:nvSpPr>
        <p:spPr>
          <a:xfrm>
            <a:off x="9696404" y="5509692"/>
            <a:ext cx="876181"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Clerk</a:t>
            </a:r>
            <a:endParaRPr sz="1400" b="0" i="0" u="none" strike="noStrike" cap="none">
              <a:solidFill>
                <a:srgbClr val="000000"/>
              </a:solidFill>
              <a:latin typeface="Arial"/>
              <a:ea typeface="Arial"/>
              <a:cs typeface="Arial"/>
              <a:sym typeface="Arial"/>
            </a:endParaRPr>
          </a:p>
        </p:txBody>
      </p:sp>
      <p:sp>
        <p:nvSpPr>
          <p:cNvPr id="381" name="Google Shape;381;p20"/>
          <p:cNvSpPr txBox="1"/>
          <p:nvPr/>
        </p:nvSpPr>
        <p:spPr>
          <a:xfrm>
            <a:off x="8112227" y="2053308"/>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Marshalling</a:t>
            </a:r>
            <a:endParaRPr sz="1400" b="0" i="0" u="none" strike="noStrike" cap="none">
              <a:solidFill>
                <a:srgbClr val="000000"/>
              </a:solidFill>
              <a:latin typeface="Arial"/>
              <a:ea typeface="Arial"/>
              <a:cs typeface="Arial"/>
              <a:sym typeface="Arial"/>
            </a:endParaRPr>
          </a:p>
        </p:txBody>
      </p:sp>
      <p:sp>
        <p:nvSpPr>
          <p:cNvPr id="382" name="Google Shape;382;p20"/>
          <p:cNvSpPr txBox="1"/>
          <p:nvPr/>
        </p:nvSpPr>
        <p:spPr>
          <a:xfrm>
            <a:off x="3359699" y="2060849"/>
            <a:ext cx="3024335"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Chief Judge Electronics</a:t>
            </a:r>
            <a:endParaRPr sz="1400" b="0" i="0" u="none" strike="noStrike" cap="none">
              <a:solidFill>
                <a:srgbClr val="000000"/>
              </a:solidFill>
              <a:latin typeface="Arial"/>
              <a:ea typeface="Arial"/>
              <a:cs typeface="Arial"/>
              <a:sym typeface="Arial"/>
            </a:endParaRPr>
          </a:p>
        </p:txBody>
      </p:sp>
      <p:sp>
        <p:nvSpPr>
          <p:cNvPr id="383" name="Google Shape;383;p20"/>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1"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389" name="Google Shape;389;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390" name="Google Shape;39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391" name="Google Shape;391;p21"/>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392" name="Google Shape;392;p21"/>
          <p:cNvSpPr txBox="1"/>
          <p:nvPr/>
        </p:nvSpPr>
        <p:spPr>
          <a:xfrm>
            <a:off x="2711628" y="457358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Timers</a:t>
            </a:r>
            <a:endParaRPr sz="1400" b="0" i="0" u="none" strike="noStrike" cap="none">
              <a:solidFill>
                <a:srgbClr val="000000"/>
              </a:solidFill>
              <a:latin typeface="Arial"/>
              <a:ea typeface="Arial"/>
              <a:cs typeface="Arial"/>
              <a:sym typeface="Arial"/>
            </a:endParaRPr>
          </a:p>
        </p:txBody>
      </p:sp>
      <p:sp>
        <p:nvSpPr>
          <p:cNvPr id="393" name="Google Shape;393;p21"/>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cxnSp>
        <p:nvCxnSpPr>
          <p:cNvPr id="394" name="Google Shape;394;p21"/>
          <p:cNvCxnSpPr/>
          <p:nvPr/>
        </p:nvCxnSpPr>
        <p:spPr>
          <a:xfrm rot="10800000">
            <a:off x="3359696" y="3933057"/>
            <a:ext cx="0" cy="504056"/>
          </a:xfrm>
          <a:prstGeom prst="straightConnector1">
            <a:avLst/>
          </a:prstGeom>
          <a:solidFill>
            <a:schemeClr val="accent1"/>
          </a:solidFill>
          <a:ln w="12700" cap="sq" cmpd="sng">
            <a:solidFill>
              <a:schemeClr val="dk1"/>
            </a:solidFill>
            <a:prstDash val="solid"/>
            <a:round/>
            <a:headEnd type="none" w="sm" len="sm"/>
            <a:tailEnd type="stealth" w="med" len="med"/>
          </a:ln>
        </p:spPr>
      </p:cxnSp>
      <p:cxnSp>
        <p:nvCxnSpPr>
          <p:cNvPr id="395" name="Google Shape;395;p21"/>
          <p:cNvCxnSpPr/>
          <p:nvPr/>
        </p:nvCxnSpPr>
        <p:spPr>
          <a:xfrm>
            <a:off x="3359696" y="5157193"/>
            <a:ext cx="0" cy="720080"/>
          </a:xfrm>
          <a:prstGeom prst="straightConnector1">
            <a:avLst/>
          </a:prstGeom>
          <a:solidFill>
            <a:schemeClr val="accent1"/>
          </a:solidFill>
          <a:ln w="12700" cap="sq" cmpd="sng">
            <a:solidFill>
              <a:schemeClr val="dk1"/>
            </a:solidFill>
            <a:prstDash val="solid"/>
            <a:round/>
            <a:headEnd type="none" w="sm" len="sm"/>
            <a:tailEnd type="stealth" w="med" len="med"/>
          </a:ln>
        </p:spPr>
      </p:cxnSp>
      <p:sp>
        <p:nvSpPr>
          <p:cNvPr id="396" name="Google Shape;396;p21"/>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397" name="Google Shape;397;p21"/>
          <p:cNvSpPr txBox="1"/>
          <p:nvPr/>
        </p:nvSpPr>
        <p:spPr>
          <a:xfrm>
            <a:off x="5951987" y="3133429"/>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98" name="Google Shape;398;p21"/>
          <p:cNvSpPr txBox="1"/>
          <p:nvPr/>
        </p:nvSpPr>
        <p:spPr>
          <a:xfrm>
            <a:off x="5951987" y="6301780"/>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399" name="Google Shape;399;p21"/>
          <p:cNvSpPr txBox="1"/>
          <p:nvPr/>
        </p:nvSpPr>
        <p:spPr>
          <a:xfrm rot="5400000">
            <a:off x="7467923" y="4437112"/>
            <a:ext cx="1872208"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Turn Judges</a:t>
            </a:r>
            <a:endParaRPr sz="1400" b="0" i="0" u="none" strike="noStrike" cap="none">
              <a:solidFill>
                <a:srgbClr val="000000"/>
              </a:solidFill>
              <a:latin typeface="Arial"/>
              <a:ea typeface="Arial"/>
              <a:cs typeface="Arial"/>
              <a:sym typeface="Arial"/>
            </a:endParaRPr>
          </a:p>
        </p:txBody>
      </p:sp>
      <p:sp>
        <p:nvSpPr>
          <p:cNvPr id="400" name="Google Shape;400;p21"/>
          <p:cNvSpPr txBox="1"/>
          <p:nvPr/>
        </p:nvSpPr>
        <p:spPr>
          <a:xfrm>
            <a:off x="9696404" y="5509692"/>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Clerk</a:t>
            </a:r>
            <a:endParaRPr sz="1400" b="0" i="0" u="none" strike="noStrike" cap="none">
              <a:solidFill>
                <a:srgbClr val="000000"/>
              </a:solidFill>
              <a:latin typeface="Arial"/>
              <a:ea typeface="Arial"/>
              <a:cs typeface="Arial"/>
              <a:sym typeface="Arial"/>
            </a:endParaRPr>
          </a:p>
        </p:txBody>
      </p:sp>
      <p:sp>
        <p:nvSpPr>
          <p:cNvPr id="401" name="Google Shape;401;p21"/>
          <p:cNvSpPr txBox="1"/>
          <p:nvPr/>
        </p:nvSpPr>
        <p:spPr>
          <a:xfrm>
            <a:off x="8112227" y="2053308"/>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Marshalling</a:t>
            </a:r>
            <a:endParaRPr sz="1400" b="0" i="0" u="none" strike="noStrike" cap="none">
              <a:solidFill>
                <a:srgbClr val="000000"/>
              </a:solidFill>
              <a:latin typeface="Arial"/>
              <a:ea typeface="Arial"/>
              <a:cs typeface="Arial"/>
              <a:sym typeface="Arial"/>
            </a:endParaRPr>
          </a:p>
        </p:txBody>
      </p:sp>
      <p:sp>
        <p:nvSpPr>
          <p:cNvPr id="402" name="Google Shape;402;p21"/>
          <p:cNvSpPr txBox="1"/>
          <p:nvPr/>
        </p:nvSpPr>
        <p:spPr>
          <a:xfrm>
            <a:off x="3359699" y="2060849"/>
            <a:ext cx="3024335"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Chief Judge Electronics</a:t>
            </a:r>
            <a:endParaRPr sz="1400" b="0" i="0" u="none" strike="noStrike" cap="none">
              <a:solidFill>
                <a:srgbClr val="000000"/>
              </a:solidFill>
              <a:latin typeface="Arial"/>
              <a:ea typeface="Arial"/>
              <a:cs typeface="Arial"/>
              <a:sym typeface="Arial"/>
            </a:endParaRPr>
          </a:p>
        </p:txBody>
      </p:sp>
      <p:sp>
        <p:nvSpPr>
          <p:cNvPr id="403" name="Google Shape;403;p21"/>
          <p:cNvSpPr txBox="1"/>
          <p:nvPr/>
        </p:nvSpPr>
        <p:spPr>
          <a:xfrm>
            <a:off x="6672068" y="206084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CMR</a:t>
            </a:r>
            <a:endParaRPr sz="1400" b="0" i="0" u="none" strike="noStrike" cap="none">
              <a:solidFill>
                <a:srgbClr val="000000"/>
              </a:solidFill>
              <a:latin typeface="Arial"/>
              <a:ea typeface="Arial"/>
              <a:cs typeface="Arial"/>
              <a:sym typeface="Arial"/>
            </a:endParaRPr>
          </a:p>
        </p:txBody>
      </p:sp>
      <p:sp>
        <p:nvSpPr>
          <p:cNvPr id="404" name="Google Shape;404;p21"/>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pic>
        <p:nvPicPr>
          <p:cNvPr id="409" name="Google Shape;409;p22" descr="TheDeck"/>
          <p:cNvPicPr preferRelativeResize="0"/>
          <p:nvPr/>
        </p:nvPicPr>
        <p:blipFill rotWithShape="1">
          <a:blip r:embed="rId3">
            <a:alphaModFix/>
          </a:blip>
          <a:srcRect/>
          <a:stretch/>
        </p:blipFill>
        <p:spPr>
          <a:xfrm>
            <a:off x="3743724" y="2579144"/>
            <a:ext cx="5808663" cy="3586163"/>
          </a:xfrm>
          <a:prstGeom prst="rect">
            <a:avLst/>
          </a:prstGeom>
          <a:noFill/>
          <a:ln>
            <a:noFill/>
          </a:ln>
        </p:spPr>
      </p:pic>
      <p:sp>
        <p:nvSpPr>
          <p:cNvPr id="410" name="Google Shape;410;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411" name="Google Shape;411;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Meet the Officials</a:t>
            </a:r>
            <a:endParaRPr/>
          </a:p>
        </p:txBody>
      </p:sp>
      <p:sp>
        <p:nvSpPr>
          <p:cNvPr id="412" name="Google Shape;412;p22"/>
          <p:cNvSpPr txBox="1"/>
          <p:nvPr/>
        </p:nvSpPr>
        <p:spPr>
          <a:xfrm>
            <a:off x="4367812" y="6309321"/>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413" name="Google Shape;413;p22"/>
          <p:cNvSpPr txBox="1"/>
          <p:nvPr/>
        </p:nvSpPr>
        <p:spPr>
          <a:xfrm>
            <a:off x="2711628" y="457358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Timers</a:t>
            </a:r>
            <a:endParaRPr sz="1400" b="0" i="0" u="none" strike="noStrike" cap="none">
              <a:solidFill>
                <a:srgbClr val="000000"/>
              </a:solidFill>
              <a:latin typeface="Arial"/>
              <a:ea typeface="Arial"/>
              <a:cs typeface="Arial"/>
              <a:sym typeface="Arial"/>
            </a:endParaRPr>
          </a:p>
        </p:txBody>
      </p:sp>
      <p:sp>
        <p:nvSpPr>
          <p:cNvPr id="414" name="Google Shape;414;p22"/>
          <p:cNvSpPr txBox="1"/>
          <p:nvPr/>
        </p:nvSpPr>
        <p:spPr>
          <a:xfrm>
            <a:off x="2207572" y="2989413"/>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Head Timer</a:t>
            </a:r>
            <a:endParaRPr sz="1400" b="0" i="0" u="none" strike="noStrike" cap="none">
              <a:solidFill>
                <a:srgbClr val="000000"/>
              </a:solidFill>
              <a:latin typeface="Arial"/>
              <a:ea typeface="Arial"/>
              <a:cs typeface="Arial"/>
              <a:sym typeface="Arial"/>
            </a:endParaRPr>
          </a:p>
        </p:txBody>
      </p:sp>
      <p:cxnSp>
        <p:nvCxnSpPr>
          <p:cNvPr id="415" name="Google Shape;415;p22"/>
          <p:cNvCxnSpPr/>
          <p:nvPr/>
        </p:nvCxnSpPr>
        <p:spPr>
          <a:xfrm rot="10800000">
            <a:off x="3359696" y="3933057"/>
            <a:ext cx="0" cy="504056"/>
          </a:xfrm>
          <a:prstGeom prst="straightConnector1">
            <a:avLst/>
          </a:prstGeom>
          <a:solidFill>
            <a:schemeClr val="accent1"/>
          </a:solidFill>
          <a:ln w="12700" cap="sq" cmpd="sng">
            <a:solidFill>
              <a:schemeClr val="dk1"/>
            </a:solidFill>
            <a:prstDash val="solid"/>
            <a:round/>
            <a:headEnd type="none" w="sm" len="sm"/>
            <a:tailEnd type="stealth" w="med" len="med"/>
          </a:ln>
        </p:spPr>
      </p:cxnSp>
      <p:cxnSp>
        <p:nvCxnSpPr>
          <p:cNvPr id="416" name="Google Shape;416;p22"/>
          <p:cNvCxnSpPr/>
          <p:nvPr/>
        </p:nvCxnSpPr>
        <p:spPr>
          <a:xfrm>
            <a:off x="3359696" y="5157193"/>
            <a:ext cx="0" cy="720080"/>
          </a:xfrm>
          <a:prstGeom prst="straightConnector1">
            <a:avLst/>
          </a:prstGeom>
          <a:solidFill>
            <a:schemeClr val="accent1"/>
          </a:solidFill>
          <a:ln w="12700" cap="sq" cmpd="sng">
            <a:solidFill>
              <a:schemeClr val="dk1"/>
            </a:solidFill>
            <a:prstDash val="solid"/>
            <a:round/>
            <a:headEnd type="none" w="sm" len="sm"/>
            <a:tailEnd type="stealth" w="med" len="med"/>
          </a:ln>
        </p:spPr>
      </p:cxnSp>
      <p:sp>
        <p:nvSpPr>
          <p:cNvPr id="417" name="Google Shape;417;p22"/>
          <p:cNvSpPr txBox="1"/>
          <p:nvPr/>
        </p:nvSpPr>
        <p:spPr>
          <a:xfrm>
            <a:off x="4367812" y="2996953"/>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418" name="Google Shape;418;p22"/>
          <p:cNvSpPr txBox="1"/>
          <p:nvPr/>
        </p:nvSpPr>
        <p:spPr>
          <a:xfrm>
            <a:off x="5951987" y="3133429"/>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419" name="Google Shape;419;p22"/>
          <p:cNvSpPr txBox="1"/>
          <p:nvPr/>
        </p:nvSpPr>
        <p:spPr>
          <a:xfrm>
            <a:off x="5951987" y="6301780"/>
            <a:ext cx="1872207"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Stroke Judge</a:t>
            </a:r>
            <a:endParaRPr sz="1400" b="0" i="0" u="none" strike="noStrike" cap="none">
              <a:solidFill>
                <a:srgbClr val="000000"/>
              </a:solidFill>
              <a:latin typeface="Arial"/>
              <a:ea typeface="Arial"/>
              <a:cs typeface="Arial"/>
              <a:sym typeface="Arial"/>
            </a:endParaRPr>
          </a:p>
        </p:txBody>
      </p:sp>
      <p:sp>
        <p:nvSpPr>
          <p:cNvPr id="420" name="Google Shape;420;p22"/>
          <p:cNvSpPr txBox="1"/>
          <p:nvPr/>
        </p:nvSpPr>
        <p:spPr>
          <a:xfrm rot="5400000">
            <a:off x="7467923" y="4437112"/>
            <a:ext cx="1872208" cy="101565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Turn Judges</a:t>
            </a:r>
            <a:endParaRPr sz="1400" b="0" i="0" u="none" strike="noStrike" cap="none">
              <a:solidFill>
                <a:srgbClr val="000000"/>
              </a:solidFill>
              <a:latin typeface="Arial"/>
              <a:ea typeface="Arial"/>
              <a:cs typeface="Arial"/>
              <a:sym typeface="Arial"/>
            </a:endParaRPr>
          </a:p>
        </p:txBody>
      </p:sp>
      <p:sp>
        <p:nvSpPr>
          <p:cNvPr id="421" name="Google Shape;421;p22"/>
          <p:cNvSpPr txBox="1"/>
          <p:nvPr/>
        </p:nvSpPr>
        <p:spPr>
          <a:xfrm>
            <a:off x="9696404" y="5509692"/>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Clerk</a:t>
            </a:r>
            <a:endParaRPr sz="1400" b="0" i="0" u="none" strike="noStrike" cap="none">
              <a:solidFill>
                <a:srgbClr val="000000"/>
              </a:solidFill>
              <a:latin typeface="Arial"/>
              <a:ea typeface="Arial"/>
              <a:cs typeface="Arial"/>
              <a:sym typeface="Arial"/>
            </a:endParaRPr>
          </a:p>
        </p:txBody>
      </p:sp>
      <p:sp>
        <p:nvSpPr>
          <p:cNvPr id="422" name="Google Shape;422;p22"/>
          <p:cNvSpPr txBox="1"/>
          <p:nvPr/>
        </p:nvSpPr>
        <p:spPr>
          <a:xfrm>
            <a:off x="8112227" y="2053308"/>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Marshalling</a:t>
            </a:r>
            <a:endParaRPr sz="1400" b="0" i="0" u="none" strike="noStrike" cap="none">
              <a:solidFill>
                <a:srgbClr val="000000"/>
              </a:solidFill>
              <a:latin typeface="Arial"/>
              <a:ea typeface="Arial"/>
              <a:cs typeface="Arial"/>
              <a:sym typeface="Arial"/>
            </a:endParaRPr>
          </a:p>
        </p:txBody>
      </p:sp>
      <p:sp>
        <p:nvSpPr>
          <p:cNvPr id="423" name="Google Shape;423;p22"/>
          <p:cNvSpPr txBox="1"/>
          <p:nvPr/>
        </p:nvSpPr>
        <p:spPr>
          <a:xfrm>
            <a:off x="3359699" y="2060849"/>
            <a:ext cx="3024335"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Chief Judge Electronics</a:t>
            </a:r>
            <a:endParaRPr sz="1400" b="0" i="0" u="none" strike="noStrike" cap="none">
              <a:solidFill>
                <a:srgbClr val="000000"/>
              </a:solidFill>
              <a:latin typeface="Arial"/>
              <a:ea typeface="Arial"/>
              <a:cs typeface="Arial"/>
              <a:sym typeface="Arial"/>
            </a:endParaRPr>
          </a:p>
        </p:txBody>
      </p:sp>
      <p:sp>
        <p:nvSpPr>
          <p:cNvPr id="424" name="Google Shape;424;p22"/>
          <p:cNvSpPr txBox="1"/>
          <p:nvPr/>
        </p:nvSpPr>
        <p:spPr>
          <a:xfrm>
            <a:off x="6672068" y="2060849"/>
            <a:ext cx="1872207" cy="655612"/>
          </a:xfrm>
          <a:prstGeom prst="rect">
            <a:avLst/>
          </a:prstGeom>
          <a:noFill/>
          <a:ln>
            <a:noFill/>
          </a:ln>
        </p:spPr>
        <p:txBody>
          <a:bodyPr spcFirstLastPara="1" wrap="square" lIns="92075" tIns="46025" rIns="92075" bIns="46025" anchor="t" anchorCtr="0">
            <a:noAutofit/>
          </a:bodyPr>
          <a:lstStyle/>
          <a:p>
            <a:pPr marL="457200" marR="0" lvl="0" indent="-457200" algn="l" rtl="0">
              <a:lnSpc>
                <a:spcPct val="100000"/>
              </a:lnSpc>
              <a:spcBef>
                <a:spcPts val="0"/>
              </a:spcBef>
              <a:spcAft>
                <a:spcPts val="0"/>
              </a:spcAft>
              <a:buClr>
                <a:srgbClr val="000000"/>
              </a:buClr>
              <a:buSzPts val="2000"/>
              <a:buFont typeface="Arial"/>
              <a:buNone/>
            </a:pPr>
            <a:r>
              <a:rPr lang="en-CA" sz="2000" b="0" i="0" u="none" strike="noStrike" cap="none">
                <a:solidFill>
                  <a:schemeClr val="dk2"/>
                </a:solidFill>
                <a:latin typeface="Calibri"/>
                <a:ea typeface="Calibri"/>
                <a:cs typeface="Calibri"/>
                <a:sym typeface="Calibri"/>
              </a:rPr>
              <a:t>CMR</a:t>
            </a:r>
            <a:endParaRPr sz="1400" b="0" i="0" u="none" strike="noStrike" cap="none">
              <a:solidFill>
                <a:srgbClr val="000000"/>
              </a:solidFill>
              <a:latin typeface="Arial"/>
              <a:ea typeface="Arial"/>
              <a:cs typeface="Arial"/>
              <a:sym typeface="Arial"/>
            </a:endParaRPr>
          </a:p>
        </p:txBody>
      </p:sp>
      <p:sp>
        <p:nvSpPr>
          <p:cNvPr id="425" name="Google Shape;425;p22"/>
          <p:cNvSpPr/>
          <p:nvPr/>
        </p:nvSpPr>
        <p:spPr>
          <a:xfrm>
            <a:off x="3647731" y="3861050"/>
            <a:ext cx="5184575" cy="1040345"/>
          </a:xfrm>
          <a:prstGeom prst="roundRect">
            <a:avLst>
              <a:gd name="adj" fmla="val 16667"/>
            </a:avLst>
          </a:prstGeom>
          <a:solidFill>
            <a:srgbClr val="D0CECE"/>
          </a:solidFill>
          <a:ln w="9525" cap="flat" cmpd="sng">
            <a:solidFill>
              <a:schemeClr val="accen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1" indent="0" algn="ctr"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Calibri"/>
                <a:ea typeface="Calibri"/>
                <a:cs typeface="Calibri"/>
                <a:sym typeface="Calibri"/>
              </a:rPr>
              <a:t>Approximately 30 officials on deck to run a meet.</a:t>
            </a:r>
            <a:endParaRPr sz="1400" b="0" i="0" u="none" strike="noStrike" cap="none">
              <a:solidFill>
                <a:srgbClr val="000000"/>
              </a:solidFill>
              <a:latin typeface="Arial"/>
              <a:ea typeface="Arial"/>
              <a:cs typeface="Arial"/>
              <a:sym typeface="Arial"/>
            </a:endParaRPr>
          </a:p>
        </p:txBody>
      </p:sp>
      <p:sp>
        <p:nvSpPr>
          <p:cNvPr id="426" name="Google Shape;426;p22"/>
          <p:cNvSpPr txBox="1"/>
          <p:nvPr/>
        </p:nvSpPr>
        <p:spPr>
          <a:xfrm>
            <a:off x="4913389" y="2579143"/>
            <a:ext cx="78105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CA" sz="2000" b="0" i="0" u="none" strike="noStrike" cap="none">
                <a:solidFill>
                  <a:schemeClr val="dk1"/>
                </a:solidFill>
                <a:latin typeface="Calibri"/>
                <a:ea typeface="Calibri"/>
                <a:cs typeface="Calibri"/>
                <a:sym typeface="Calibri"/>
              </a:rPr>
              <a:t>DDO</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1"/>
        <p:cNvGrpSpPr/>
        <p:nvPr/>
      </p:nvGrpSpPr>
      <p:grpSpPr>
        <a:xfrm>
          <a:off x="0" y="0"/>
          <a:ext cx="0" cy="0"/>
          <a:chOff x="0" y="0"/>
          <a:chExt cx="0" cy="0"/>
        </a:xfrm>
      </p:grpSpPr>
      <p:sp>
        <p:nvSpPr>
          <p:cNvPr id="432" name="Google Shape;432;p2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2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4" name="Google Shape;434;p23"/>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5" name="Google Shape;435;p23"/>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6" name="Google Shape;436;p23"/>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23"/>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23"/>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23"/>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Officials - Expectations</a:t>
            </a:r>
            <a:endParaRPr/>
          </a:p>
        </p:txBody>
      </p:sp>
      <p:sp>
        <p:nvSpPr>
          <p:cNvPr id="440" name="Google Shape;440;p23"/>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0" algn="l" rtl="0">
              <a:lnSpc>
                <a:spcPct val="90000"/>
              </a:lnSpc>
              <a:spcBef>
                <a:spcPts val="0"/>
              </a:spcBef>
              <a:spcAft>
                <a:spcPts val="0"/>
              </a:spcAft>
              <a:buSzPts val="1800"/>
              <a:buNone/>
            </a:pPr>
            <a:r>
              <a:rPr lang="en-CA" sz="2000" u="sng"/>
              <a:t>Dress Code</a:t>
            </a:r>
            <a:endParaRPr u="sng"/>
          </a:p>
          <a:p>
            <a:pPr marL="457200" lvl="3" indent="-228600" algn="l" rtl="0">
              <a:lnSpc>
                <a:spcPct val="90000"/>
              </a:lnSpc>
              <a:spcBef>
                <a:spcPts val="600"/>
              </a:spcBef>
              <a:spcAft>
                <a:spcPts val="0"/>
              </a:spcAft>
              <a:buClr>
                <a:schemeClr val="dk1"/>
              </a:buClr>
              <a:buSzPts val="2000"/>
              <a:buChar char="•"/>
            </a:pPr>
            <a:r>
              <a:rPr lang="en-CA" sz="2000"/>
              <a:t>White shirt and wristwatch</a:t>
            </a:r>
            <a:endParaRPr sz="2000"/>
          </a:p>
          <a:p>
            <a:pPr marL="457200" lvl="3" indent="-228600" algn="l" rtl="0">
              <a:lnSpc>
                <a:spcPct val="90000"/>
              </a:lnSpc>
              <a:spcBef>
                <a:spcPts val="600"/>
              </a:spcBef>
              <a:spcAft>
                <a:spcPts val="0"/>
              </a:spcAft>
              <a:buClr>
                <a:schemeClr val="dk1"/>
              </a:buClr>
              <a:buSzPts val="2000"/>
              <a:buChar char="•"/>
            </a:pPr>
            <a:r>
              <a:rPr lang="en-CA" sz="2000"/>
              <a:t>Professional looking shorts or pants</a:t>
            </a:r>
            <a:endParaRPr sz="2000"/>
          </a:p>
          <a:p>
            <a:pPr marL="457200" lvl="3" indent="-228600" algn="l" rtl="0">
              <a:lnSpc>
                <a:spcPct val="90000"/>
              </a:lnSpc>
              <a:spcBef>
                <a:spcPts val="600"/>
              </a:spcBef>
              <a:spcAft>
                <a:spcPts val="0"/>
              </a:spcAft>
              <a:buClr>
                <a:schemeClr val="dk1"/>
              </a:buClr>
              <a:buSzPts val="2000"/>
              <a:buChar char="•"/>
            </a:pPr>
            <a:r>
              <a:rPr lang="en-CA" sz="2000"/>
              <a:t>Comfortable shoes that conform to the pool rules</a:t>
            </a:r>
            <a:endParaRPr sz="2000"/>
          </a:p>
          <a:p>
            <a:pPr marL="457200" lvl="3" indent="-228600" algn="l" rtl="0">
              <a:lnSpc>
                <a:spcPct val="90000"/>
              </a:lnSpc>
              <a:spcBef>
                <a:spcPts val="600"/>
              </a:spcBef>
              <a:spcAft>
                <a:spcPts val="0"/>
              </a:spcAft>
              <a:buClr>
                <a:schemeClr val="dk1"/>
              </a:buClr>
              <a:buSzPts val="2000"/>
              <a:buChar char="•"/>
            </a:pPr>
            <a:r>
              <a:rPr lang="en-CA" sz="2000"/>
              <a:t>Expect to get wet!!</a:t>
            </a:r>
            <a:endParaRPr sz="2000"/>
          </a:p>
          <a:p>
            <a:pPr marL="457200" lvl="3" indent="-228600" algn="l" rtl="0">
              <a:lnSpc>
                <a:spcPct val="90000"/>
              </a:lnSpc>
              <a:spcBef>
                <a:spcPts val="600"/>
              </a:spcBef>
              <a:spcAft>
                <a:spcPts val="0"/>
              </a:spcAft>
              <a:buClr>
                <a:schemeClr val="dk1"/>
              </a:buClr>
              <a:buSzPts val="2000"/>
              <a:buChar char="•"/>
            </a:pPr>
            <a:r>
              <a:rPr lang="en-CA" sz="2000"/>
              <a:t>Sunglasses, sunscreen and hats outdoors</a:t>
            </a:r>
            <a:endParaRPr sz="2000"/>
          </a:p>
          <a:p>
            <a:pPr marL="457200" lvl="3" indent="-228600" algn="l" rtl="0">
              <a:lnSpc>
                <a:spcPct val="90000"/>
              </a:lnSpc>
              <a:spcBef>
                <a:spcPts val="600"/>
              </a:spcBef>
              <a:spcAft>
                <a:spcPts val="0"/>
              </a:spcAft>
              <a:buClr>
                <a:schemeClr val="dk1"/>
              </a:buClr>
              <a:buSzPts val="2000"/>
              <a:buNone/>
            </a:pPr>
            <a:endParaRPr sz="2000"/>
          </a:p>
          <a:p>
            <a:pPr marL="0" lvl="0" indent="0" algn="l" rtl="0">
              <a:lnSpc>
                <a:spcPct val="90000"/>
              </a:lnSpc>
              <a:spcBef>
                <a:spcPts val="600"/>
              </a:spcBef>
              <a:spcAft>
                <a:spcPts val="0"/>
              </a:spcAft>
              <a:buSzPts val="1800"/>
              <a:buNone/>
            </a:pPr>
            <a:r>
              <a:rPr lang="en-CA" sz="2000" u="sng"/>
              <a:t>Arrival Time</a:t>
            </a:r>
            <a:endParaRPr sz="2000" u="sng"/>
          </a:p>
          <a:p>
            <a:pPr marL="457200" lvl="3" indent="-228600" algn="l" rtl="0">
              <a:lnSpc>
                <a:spcPct val="90000"/>
              </a:lnSpc>
              <a:spcBef>
                <a:spcPts val="600"/>
              </a:spcBef>
              <a:spcAft>
                <a:spcPts val="0"/>
              </a:spcAft>
              <a:buClr>
                <a:schemeClr val="dk1"/>
              </a:buClr>
              <a:buSzPts val="2000"/>
              <a:buChar char="•"/>
            </a:pPr>
            <a:r>
              <a:rPr lang="en-CA" sz="2000"/>
              <a:t>At the officials meeting (usually in Meet Pkg.)</a:t>
            </a:r>
            <a:endParaRPr sz="2000"/>
          </a:p>
          <a:p>
            <a:pPr marL="457200" lvl="3" indent="-228600" algn="l" rtl="0">
              <a:lnSpc>
                <a:spcPct val="90000"/>
              </a:lnSpc>
              <a:spcBef>
                <a:spcPts val="600"/>
              </a:spcBef>
              <a:spcAft>
                <a:spcPts val="0"/>
              </a:spcAft>
              <a:buClr>
                <a:schemeClr val="dk1"/>
              </a:buClr>
              <a:buSzPts val="2000"/>
              <a:buChar char="•"/>
            </a:pPr>
            <a:r>
              <a:rPr lang="en-CA" sz="2000"/>
              <a:t>If you are 1</a:t>
            </a:r>
            <a:r>
              <a:rPr lang="en-CA" sz="2000" baseline="30000"/>
              <a:t>st</a:t>
            </a:r>
            <a:r>
              <a:rPr lang="en-CA" sz="2000"/>
              <a:t> shift, arrive 10-15 min prior to the planned start time.</a:t>
            </a:r>
            <a:endParaRPr sz="2000"/>
          </a:p>
          <a:p>
            <a:pPr marL="457200" lvl="3" indent="-228600" algn="l" rtl="0">
              <a:lnSpc>
                <a:spcPct val="90000"/>
              </a:lnSpc>
              <a:spcBef>
                <a:spcPts val="600"/>
              </a:spcBef>
              <a:spcAft>
                <a:spcPts val="0"/>
              </a:spcAft>
              <a:buClr>
                <a:schemeClr val="dk1"/>
              </a:buClr>
              <a:buSzPts val="2000"/>
              <a:buChar char="•"/>
            </a:pPr>
            <a:r>
              <a:rPr lang="en-CA" sz="2000"/>
              <a:t>If you are 2</a:t>
            </a:r>
            <a:r>
              <a:rPr lang="en-CA" sz="2000" baseline="30000"/>
              <a:t>nd</a:t>
            </a:r>
            <a:r>
              <a:rPr lang="en-CA" sz="2000"/>
              <a:t> or 3</a:t>
            </a:r>
            <a:r>
              <a:rPr lang="en-CA" sz="2000" baseline="30000"/>
              <a:t>rd</a:t>
            </a:r>
            <a:r>
              <a:rPr lang="en-CA" sz="2000"/>
              <a:t> shift, arrive at your post to relieve the current official, 5 minutes before.</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sp>
        <p:nvSpPr>
          <p:cNvPr id="446" name="Google Shape;446;p2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7" name="Google Shape;447;p2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8" name="Google Shape;448;p24"/>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9" name="Google Shape;449;p24"/>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0" name="Google Shape;450;p24"/>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1" name="Google Shape;451;p24"/>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2" name="Google Shape;452;p24"/>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24"/>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Officials - Ethics</a:t>
            </a:r>
            <a:endParaRPr/>
          </a:p>
        </p:txBody>
      </p:sp>
      <p:sp>
        <p:nvSpPr>
          <p:cNvPr id="454" name="Google Shape;454;p24"/>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Have a positive attitude.</a:t>
            </a:r>
            <a:endParaRPr sz="2000"/>
          </a:p>
          <a:p>
            <a:pPr marL="228600" lvl="0" indent="-228600" algn="l" rtl="0">
              <a:lnSpc>
                <a:spcPct val="90000"/>
              </a:lnSpc>
              <a:spcBef>
                <a:spcPts val="600"/>
              </a:spcBef>
              <a:spcAft>
                <a:spcPts val="0"/>
              </a:spcAft>
              <a:buClr>
                <a:schemeClr val="dk1"/>
              </a:buClr>
              <a:buSzPts val="2000"/>
              <a:buChar char="•"/>
            </a:pPr>
            <a:r>
              <a:rPr lang="en-CA" sz="2000"/>
              <a:t>Accept an assignment only if you intend to honour the commitment.</a:t>
            </a:r>
            <a:endParaRPr sz="2000"/>
          </a:p>
          <a:p>
            <a:pPr marL="228600" lvl="0" indent="-228600" algn="l" rtl="0">
              <a:lnSpc>
                <a:spcPct val="90000"/>
              </a:lnSpc>
              <a:spcBef>
                <a:spcPts val="600"/>
              </a:spcBef>
              <a:spcAft>
                <a:spcPts val="0"/>
              </a:spcAft>
              <a:buClr>
                <a:schemeClr val="dk1"/>
              </a:buClr>
              <a:buSzPts val="2000"/>
              <a:buChar char="•"/>
            </a:pPr>
            <a:r>
              <a:rPr lang="en-CA" sz="2000"/>
              <a:t>Accept the assignment you have been given.</a:t>
            </a:r>
            <a:endParaRPr sz="2000"/>
          </a:p>
          <a:p>
            <a:pPr marL="228600" lvl="0" indent="-228600" algn="l" rtl="0">
              <a:lnSpc>
                <a:spcPct val="90000"/>
              </a:lnSpc>
              <a:spcBef>
                <a:spcPts val="600"/>
              </a:spcBef>
              <a:spcAft>
                <a:spcPts val="0"/>
              </a:spcAft>
              <a:buClr>
                <a:schemeClr val="dk1"/>
              </a:buClr>
              <a:buSzPts val="2000"/>
              <a:buChar char="•"/>
            </a:pPr>
            <a:r>
              <a:rPr lang="en-CA" sz="2000"/>
              <a:t>Don’t leave your post.</a:t>
            </a:r>
            <a:endParaRPr sz="2000"/>
          </a:p>
          <a:p>
            <a:pPr marL="228600" lvl="0" indent="-228600" algn="l" rtl="0">
              <a:lnSpc>
                <a:spcPct val="90000"/>
              </a:lnSpc>
              <a:spcBef>
                <a:spcPts val="600"/>
              </a:spcBef>
              <a:spcAft>
                <a:spcPts val="0"/>
              </a:spcAft>
              <a:buClr>
                <a:schemeClr val="dk1"/>
              </a:buClr>
              <a:buSzPts val="2000"/>
              <a:buChar char="•"/>
            </a:pPr>
            <a:r>
              <a:rPr lang="en-CA" sz="2000"/>
              <a:t>Complete the session.</a:t>
            </a:r>
            <a:endParaRPr sz="2000"/>
          </a:p>
          <a:p>
            <a:pPr marL="228600" lvl="0" indent="-228600" algn="l" rtl="0">
              <a:lnSpc>
                <a:spcPct val="90000"/>
              </a:lnSpc>
              <a:spcBef>
                <a:spcPts val="600"/>
              </a:spcBef>
              <a:spcAft>
                <a:spcPts val="0"/>
              </a:spcAft>
              <a:buClr>
                <a:schemeClr val="dk1"/>
              </a:buClr>
              <a:buSzPts val="2000"/>
              <a:buChar char="•"/>
            </a:pPr>
            <a:r>
              <a:rPr lang="en-CA" sz="2000"/>
              <a:t>Be impartial (cheering shouldn’t be done).</a:t>
            </a:r>
            <a:endParaRPr sz="2000"/>
          </a:p>
          <a:p>
            <a:pPr marL="228600" lvl="0" indent="-228600" algn="l" rtl="0">
              <a:lnSpc>
                <a:spcPct val="90000"/>
              </a:lnSpc>
              <a:spcBef>
                <a:spcPts val="600"/>
              </a:spcBef>
              <a:spcAft>
                <a:spcPts val="0"/>
              </a:spcAft>
              <a:buClr>
                <a:schemeClr val="dk1"/>
              </a:buClr>
              <a:buSzPts val="2000"/>
              <a:buChar char="•"/>
            </a:pPr>
            <a:r>
              <a:rPr lang="en-CA" sz="2000"/>
              <a:t>Be inconspicuous.</a:t>
            </a:r>
            <a:endParaRPr sz="2000"/>
          </a:p>
          <a:p>
            <a:pPr marL="228600" lvl="0" indent="-228600" algn="l" rtl="0">
              <a:lnSpc>
                <a:spcPct val="90000"/>
              </a:lnSpc>
              <a:spcBef>
                <a:spcPts val="600"/>
              </a:spcBef>
              <a:spcAft>
                <a:spcPts val="0"/>
              </a:spcAft>
              <a:buClr>
                <a:schemeClr val="dk1"/>
              </a:buClr>
              <a:buSzPts val="2000"/>
              <a:buChar char="•"/>
            </a:pPr>
            <a:r>
              <a:rPr lang="en-CA" sz="2000"/>
              <a:t>A Referee’s decision is final (don’t be offended).</a:t>
            </a:r>
            <a:endParaRPr sz="2000"/>
          </a:p>
          <a:p>
            <a:pPr marL="228600" lvl="0" indent="-228600" algn="l" rtl="0">
              <a:lnSpc>
                <a:spcPct val="90000"/>
              </a:lnSpc>
              <a:spcBef>
                <a:spcPts val="600"/>
              </a:spcBef>
              <a:spcAft>
                <a:spcPts val="0"/>
              </a:spcAft>
              <a:buClr>
                <a:schemeClr val="dk1"/>
              </a:buClr>
              <a:buSzPts val="2000"/>
              <a:buChar char="•"/>
            </a:pPr>
            <a:r>
              <a:rPr lang="en-CA" sz="2000"/>
              <a:t>Remain cool and professional at all times.</a:t>
            </a:r>
            <a:endParaRPr sz="2000"/>
          </a:p>
          <a:p>
            <a:pPr marL="228600" lvl="0" indent="-228600" algn="l" rtl="0">
              <a:lnSpc>
                <a:spcPct val="90000"/>
              </a:lnSpc>
              <a:spcBef>
                <a:spcPts val="600"/>
              </a:spcBef>
              <a:spcAft>
                <a:spcPts val="0"/>
              </a:spcAft>
              <a:buClr>
                <a:schemeClr val="dk1"/>
              </a:buClr>
              <a:buSzPts val="2000"/>
              <a:buChar char="•"/>
            </a:pPr>
            <a:r>
              <a:rPr lang="en-CA" sz="2000"/>
              <a:t>Be fair to all.</a:t>
            </a:r>
            <a:endParaRPr sz="2000"/>
          </a:p>
          <a:p>
            <a:pPr marL="228600" lvl="0" indent="-228600" algn="l" rtl="0">
              <a:lnSpc>
                <a:spcPct val="90000"/>
              </a:lnSpc>
              <a:spcBef>
                <a:spcPts val="600"/>
              </a:spcBef>
              <a:spcAft>
                <a:spcPts val="0"/>
              </a:spcAft>
              <a:buClr>
                <a:schemeClr val="dk1"/>
              </a:buClr>
              <a:buSzPts val="2000"/>
              <a:buChar char="•"/>
            </a:pPr>
            <a:r>
              <a:rPr lang="en-CA" sz="2000"/>
              <a:t>Be friendly, but don’t distract swimmers mentally preparing for a race.</a:t>
            </a:r>
            <a:endParaRPr sz="2000"/>
          </a:p>
          <a:p>
            <a:pPr marL="228600" lvl="0" indent="-228600" algn="l" rtl="0">
              <a:lnSpc>
                <a:spcPct val="90000"/>
              </a:lnSpc>
              <a:spcBef>
                <a:spcPts val="600"/>
              </a:spcBef>
              <a:spcAft>
                <a:spcPts val="0"/>
              </a:spcAft>
              <a:buClr>
                <a:schemeClr val="dk1"/>
              </a:buClr>
              <a:buSzPts val="2000"/>
              <a:buChar char="•"/>
            </a:pPr>
            <a:r>
              <a:rPr lang="en-CA" sz="2000"/>
              <a:t>Know the rules thoroughly.</a:t>
            </a:r>
            <a:endParaRPr sz="2000"/>
          </a:p>
          <a:p>
            <a:pPr marL="228600" lvl="0" indent="-101600" algn="l" rtl="0">
              <a:lnSpc>
                <a:spcPct val="90000"/>
              </a:lnSpc>
              <a:spcBef>
                <a:spcPts val="600"/>
              </a:spcBef>
              <a:spcAft>
                <a:spcPts val="0"/>
              </a:spcAft>
              <a:buClr>
                <a:schemeClr val="dk1"/>
              </a:buClr>
              <a:buSzPts val="2000"/>
              <a:buNone/>
            </a:pPr>
            <a:endParaRPr sz="20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8"/>
        <p:cNvGrpSpPr/>
        <p:nvPr/>
      </p:nvGrpSpPr>
      <p:grpSpPr>
        <a:xfrm>
          <a:off x="0" y="0"/>
          <a:ext cx="0" cy="0"/>
          <a:chOff x="0" y="0"/>
          <a:chExt cx="0" cy="0"/>
        </a:xfrm>
      </p:grpSpPr>
      <p:sp>
        <p:nvSpPr>
          <p:cNvPr id="459" name="Google Shape;459;p8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0" name="Google Shape;460;p8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1" name="Google Shape;461;p89"/>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2" name="Google Shape;462;p89"/>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3" name="Google Shape;463;p89"/>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4" name="Google Shape;464;p89"/>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5" name="Google Shape;465;p89"/>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6" name="Google Shape;466;p89"/>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chemeClr val="lt1"/>
                </a:solidFill>
              </a:rPr>
              <a:t>Philosophy and Behaviour</a:t>
            </a:r>
            <a:endParaRPr sz="4000">
              <a:solidFill>
                <a:schemeClr val="lt1"/>
              </a:solidFill>
            </a:endParaRPr>
          </a:p>
        </p:txBody>
      </p:sp>
      <p:sp>
        <p:nvSpPr>
          <p:cNvPr id="467" name="Google Shape;467;p89"/>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300"/>
              <a:buNone/>
            </a:pPr>
            <a:r>
              <a:rPr lang="en-CA" sz="2300" b="1" i="1" u="sng"/>
              <a:t>Swim Meets are for swimmers</a:t>
            </a:r>
            <a:endParaRPr/>
          </a:p>
          <a:p>
            <a:pPr marL="228600" lvl="0" indent="-228600" algn="l" rtl="0">
              <a:lnSpc>
                <a:spcPct val="90000"/>
              </a:lnSpc>
              <a:spcBef>
                <a:spcPts val="1000"/>
              </a:spcBef>
              <a:spcAft>
                <a:spcPts val="0"/>
              </a:spcAft>
              <a:buClr>
                <a:schemeClr val="dk1"/>
              </a:buClr>
              <a:buSzPts val="1500"/>
              <a:buNone/>
            </a:pPr>
            <a:endParaRPr sz="1500" b="1" i="1" u="sng"/>
          </a:p>
          <a:p>
            <a:pPr marL="0" lvl="0" indent="0" algn="l" rtl="0">
              <a:lnSpc>
                <a:spcPct val="90000"/>
              </a:lnSpc>
              <a:spcBef>
                <a:spcPts val="1000"/>
              </a:spcBef>
              <a:spcAft>
                <a:spcPts val="0"/>
              </a:spcAft>
              <a:buClr>
                <a:schemeClr val="dk1"/>
              </a:buClr>
              <a:buSzPts val="2300"/>
              <a:buNone/>
            </a:pPr>
            <a:r>
              <a:rPr lang="en-CA" sz="2300"/>
              <a:t>Be as inconspicuous as possible.</a:t>
            </a:r>
            <a:endParaRPr/>
          </a:p>
          <a:p>
            <a:pPr marL="1600200" lvl="3" indent="-228600" algn="l" rtl="0">
              <a:lnSpc>
                <a:spcPct val="90000"/>
              </a:lnSpc>
              <a:spcBef>
                <a:spcPts val="500"/>
              </a:spcBef>
              <a:spcAft>
                <a:spcPts val="0"/>
              </a:spcAft>
              <a:buClr>
                <a:schemeClr val="dk1"/>
              </a:buClr>
              <a:buSzPts val="2300"/>
              <a:buFont typeface="Calibri"/>
              <a:buChar char="-"/>
            </a:pPr>
            <a:r>
              <a:rPr lang="en-CA" sz="2300"/>
              <a:t>Avoid being militant or officious</a:t>
            </a:r>
            <a:endParaRPr/>
          </a:p>
          <a:p>
            <a:pPr marL="1600200" lvl="3" indent="-228600" algn="l" rtl="0">
              <a:lnSpc>
                <a:spcPct val="90000"/>
              </a:lnSpc>
              <a:spcBef>
                <a:spcPts val="500"/>
              </a:spcBef>
              <a:spcAft>
                <a:spcPts val="0"/>
              </a:spcAft>
              <a:buClr>
                <a:schemeClr val="dk1"/>
              </a:buClr>
              <a:buSzPts val="2300"/>
              <a:buFont typeface="Calibri"/>
              <a:buChar char="-"/>
            </a:pPr>
            <a:r>
              <a:rPr lang="en-CA" sz="2300"/>
              <a:t>Lead by example</a:t>
            </a:r>
            <a:endParaRPr/>
          </a:p>
          <a:p>
            <a:pPr marL="1600200" lvl="3" indent="-228600" algn="l" rtl="0">
              <a:lnSpc>
                <a:spcPct val="90000"/>
              </a:lnSpc>
              <a:spcBef>
                <a:spcPts val="500"/>
              </a:spcBef>
              <a:spcAft>
                <a:spcPts val="0"/>
              </a:spcAft>
              <a:buClr>
                <a:schemeClr val="dk1"/>
              </a:buClr>
              <a:buSzPts val="1500"/>
              <a:buNone/>
            </a:pPr>
            <a:endParaRPr sz="1500"/>
          </a:p>
          <a:p>
            <a:pPr marL="0" lvl="0" indent="0" algn="l" rtl="0">
              <a:lnSpc>
                <a:spcPct val="90000"/>
              </a:lnSpc>
              <a:spcBef>
                <a:spcPts val="1000"/>
              </a:spcBef>
              <a:spcAft>
                <a:spcPts val="0"/>
              </a:spcAft>
              <a:buClr>
                <a:schemeClr val="dk1"/>
              </a:buClr>
              <a:buSzPts val="2300"/>
              <a:buNone/>
            </a:pPr>
            <a:r>
              <a:rPr lang="en-CA" sz="2300"/>
              <a:t>You will earn the respect of swimmers and coaches by being responsible, competent and knowledgeable.</a:t>
            </a:r>
            <a:endParaRPr/>
          </a:p>
          <a:p>
            <a:pPr marL="228600" lvl="0" indent="-228600" algn="l" rtl="0">
              <a:lnSpc>
                <a:spcPct val="90000"/>
              </a:lnSpc>
              <a:spcBef>
                <a:spcPts val="1000"/>
              </a:spcBef>
              <a:spcAft>
                <a:spcPts val="0"/>
              </a:spcAft>
              <a:buClr>
                <a:schemeClr val="dk1"/>
              </a:buClr>
              <a:buSzPts val="1500"/>
              <a:buNone/>
            </a:pPr>
            <a:endParaRPr sz="1500"/>
          </a:p>
          <a:p>
            <a:pPr marL="0" lvl="0" indent="0" algn="l" rtl="0">
              <a:lnSpc>
                <a:spcPct val="90000"/>
              </a:lnSpc>
              <a:spcBef>
                <a:spcPts val="1000"/>
              </a:spcBef>
              <a:spcAft>
                <a:spcPts val="0"/>
              </a:spcAft>
              <a:buClr>
                <a:schemeClr val="dk1"/>
              </a:buClr>
              <a:buSzPts val="2300"/>
              <a:buNone/>
            </a:pPr>
            <a:r>
              <a:rPr lang="en-CA" sz="2300"/>
              <a:t>You must continue to keep up with rule changes (attend a clinic each year to keep up to date).</a:t>
            </a:r>
            <a:endParaRPr/>
          </a:p>
          <a:p>
            <a:pPr marL="457200" lvl="0" indent="-228600" algn="l" rtl="0">
              <a:lnSpc>
                <a:spcPct val="90000"/>
              </a:lnSpc>
              <a:spcBef>
                <a:spcPts val="1000"/>
              </a:spcBef>
              <a:spcAft>
                <a:spcPts val="0"/>
              </a:spcAft>
              <a:buClr>
                <a:schemeClr val="dk1"/>
              </a:buClr>
              <a:buSzPts val="1800"/>
              <a:buNone/>
            </a:pP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p9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3" name="Google Shape;473;p9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4" name="Google Shape;474;p90"/>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5" name="Google Shape;475;p90"/>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6" name="Google Shape;476;p90"/>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7" name="Google Shape;477;p90"/>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8" name="Google Shape;478;p90"/>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79" name="Google Shape;479;p90"/>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chemeClr val="lt1"/>
                </a:solidFill>
              </a:rPr>
              <a:t>Philosophy and Behaviour</a:t>
            </a:r>
            <a:endParaRPr sz="4000">
              <a:solidFill>
                <a:srgbClr val="FFFFFF"/>
              </a:solidFill>
            </a:endParaRPr>
          </a:p>
        </p:txBody>
      </p:sp>
      <p:sp>
        <p:nvSpPr>
          <p:cNvPr id="480" name="Google Shape;480;p90"/>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300"/>
              <a:buNone/>
            </a:pPr>
            <a:r>
              <a:rPr lang="en-CA" sz="2200"/>
              <a:t>Rules and guidelines exist to regulate fair play, and to prevent the unfair advantage of one competitor over the other.</a:t>
            </a:r>
            <a:endParaRPr/>
          </a:p>
          <a:p>
            <a:pPr marL="0" lvl="0" indent="0" algn="l" rtl="0">
              <a:lnSpc>
                <a:spcPct val="90000"/>
              </a:lnSpc>
              <a:spcBef>
                <a:spcPts val="0"/>
              </a:spcBef>
              <a:spcAft>
                <a:spcPts val="0"/>
              </a:spcAft>
              <a:buClr>
                <a:schemeClr val="dk1"/>
              </a:buClr>
              <a:buSzPts val="2300"/>
              <a:buNone/>
            </a:pPr>
            <a:endParaRPr sz="2200"/>
          </a:p>
          <a:p>
            <a:pPr marL="0" lvl="0" indent="0" algn="l" rtl="0">
              <a:lnSpc>
                <a:spcPct val="90000"/>
              </a:lnSpc>
              <a:spcBef>
                <a:spcPts val="1600"/>
              </a:spcBef>
              <a:spcAft>
                <a:spcPts val="0"/>
              </a:spcAft>
              <a:buClr>
                <a:schemeClr val="dk1"/>
              </a:buClr>
              <a:buSzPts val="2300"/>
              <a:buNone/>
            </a:pPr>
            <a:r>
              <a:rPr lang="en-CA" sz="2200"/>
              <a:t>You are there to ensure fairness; </a:t>
            </a:r>
            <a:r>
              <a:rPr lang="en-CA" sz="2200" b="1"/>
              <a:t>no unfair advantage.</a:t>
            </a:r>
            <a:endParaRPr/>
          </a:p>
          <a:p>
            <a:pPr marL="0" lvl="0" indent="0" algn="l" rtl="0">
              <a:lnSpc>
                <a:spcPct val="90000"/>
              </a:lnSpc>
              <a:spcBef>
                <a:spcPts val="1600"/>
              </a:spcBef>
              <a:spcAft>
                <a:spcPts val="0"/>
              </a:spcAft>
              <a:buClr>
                <a:schemeClr val="dk1"/>
              </a:buClr>
              <a:buSzPts val="2300"/>
              <a:buNone/>
            </a:pPr>
            <a:endParaRPr sz="2200"/>
          </a:p>
          <a:p>
            <a:pPr marL="0" lvl="0" indent="0" algn="l" rtl="0">
              <a:lnSpc>
                <a:spcPct val="90000"/>
              </a:lnSpc>
              <a:spcBef>
                <a:spcPts val="1600"/>
              </a:spcBef>
              <a:spcAft>
                <a:spcPts val="0"/>
              </a:spcAft>
              <a:buClr>
                <a:schemeClr val="dk1"/>
              </a:buClr>
              <a:buSzPts val="2300"/>
              <a:buNone/>
            </a:pPr>
            <a:r>
              <a:rPr lang="en-CA" sz="2200"/>
              <a:t>You are also there to provide learning and instruction to swimmers (the errors you point out are the areas the coach will focus on in future practices).</a:t>
            </a:r>
            <a:endParaRPr/>
          </a:p>
          <a:p>
            <a:pPr marL="0" lvl="0" indent="0" algn="l" rtl="0">
              <a:lnSpc>
                <a:spcPct val="90000"/>
              </a:lnSpc>
              <a:spcBef>
                <a:spcPts val="1600"/>
              </a:spcBef>
              <a:spcAft>
                <a:spcPts val="0"/>
              </a:spcAft>
              <a:buClr>
                <a:schemeClr val="dk1"/>
              </a:buClr>
              <a:buSzPts val="2300"/>
              <a:buNone/>
            </a:pPr>
            <a:endParaRPr sz="2200"/>
          </a:p>
          <a:p>
            <a:pPr marL="0" lvl="0" indent="0" algn="l" rtl="0">
              <a:lnSpc>
                <a:spcPct val="90000"/>
              </a:lnSpc>
              <a:spcBef>
                <a:spcPts val="1600"/>
              </a:spcBef>
              <a:spcAft>
                <a:spcPts val="0"/>
              </a:spcAft>
              <a:buClr>
                <a:schemeClr val="dk1"/>
              </a:buClr>
              <a:buSzPts val="2300"/>
              <a:buNone/>
            </a:pPr>
            <a:r>
              <a:rPr lang="en-CA" sz="2200" b="1" i="1" u="sng"/>
              <a:t>Always give the benefit of the doubt to the swimmer.</a:t>
            </a:r>
            <a:endParaRPr sz="2200"/>
          </a:p>
          <a:p>
            <a:pPr marL="457200" lvl="0" indent="-228600" algn="l" rtl="0">
              <a:lnSpc>
                <a:spcPct val="90000"/>
              </a:lnSpc>
              <a:spcBef>
                <a:spcPts val="1000"/>
              </a:spcBef>
              <a:spcAft>
                <a:spcPts val="0"/>
              </a:spcAft>
              <a:buClr>
                <a:schemeClr val="dk1"/>
              </a:buClr>
              <a:buSzPts val="1800"/>
              <a:buNone/>
            </a:pPr>
            <a:endParaRPr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5"/>
        <p:cNvGrpSpPr/>
        <p:nvPr/>
      </p:nvGrpSpPr>
      <p:grpSpPr>
        <a:xfrm>
          <a:off x="0" y="0"/>
          <a:ext cx="0" cy="0"/>
          <a:chOff x="0" y="0"/>
          <a:chExt cx="0" cy="0"/>
        </a:xfrm>
      </p:grpSpPr>
      <p:sp>
        <p:nvSpPr>
          <p:cNvPr id="486" name="Google Shape;486;p2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8" name="Google Shape;488;p27"/>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9" name="Google Shape;489;p27"/>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0" name="Google Shape;490;p27"/>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1" name="Google Shape;491;p27"/>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2" name="Google Shape;492;p27"/>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3" name="Google Shape;493;p27"/>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Philosophy &amp; Behaviour</a:t>
            </a:r>
            <a:endParaRPr/>
          </a:p>
        </p:txBody>
      </p:sp>
      <p:sp>
        <p:nvSpPr>
          <p:cNvPr id="494" name="Google Shape;494;p27"/>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Pay attention, do your job (the swimmers take it seriously, so should you).</a:t>
            </a:r>
            <a:endParaRPr/>
          </a:p>
          <a:p>
            <a:pPr marL="228600" lvl="0" indent="-228600" algn="l" rtl="0">
              <a:lnSpc>
                <a:spcPct val="90000"/>
              </a:lnSpc>
              <a:spcBef>
                <a:spcPts val="600"/>
              </a:spcBef>
              <a:spcAft>
                <a:spcPts val="0"/>
              </a:spcAft>
              <a:buClr>
                <a:schemeClr val="dk1"/>
              </a:buClr>
              <a:buSzPts val="2000"/>
              <a:buChar char="•"/>
            </a:pPr>
            <a:r>
              <a:rPr lang="en-CA" sz="2000"/>
              <a:t>Ensure you are properly situated with no obstruction (e.g.: turn at edge of pool).</a:t>
            </a:r>
            <a:endParaRPr/>
          </a:p>
          <a:p>
            <a:pPr marL="228600" lvl="0" indent="-228600" algn="l" rtl="0">
              <a:lnSpc>
                <a:spcPct val="90000"/>
              </a:lnSpc>
              <a:spcBef>
                <a:spcPts val="600"/>
              </a:spcBef>
              <a:spcAft>
                <a:spcPts val="0"/>
              </a:spcAft>
              <a:buClr>
                <a:schemeClr val="dk1"/>
              </a:buClr>
              <a:buSzPts val="2000"/>
              <a:buChar char="•"/>
            </a:pPr>
            <a:r>
              <a:rPr lang="en-CA" sz="2000"/>
              <a:t>Be aware of stroke variations that are legal, as well as those that are illegal.</a:t>
            </a:r>
            <a:endParaRPr/>
          </a:p>
          <a:p>
            <a:pPr marL="228600" lvl="0" indent="-228600" algn="l" rtl="0">
              <a:lnSpc>
                <a:spcPct val="90000"/>
              </a:lnSpc>
              <a:spcBef>
                <a:spcPts val="600"/>
              </a:spcBef>
              <a:spcAft>
                <a:spcPts val="0"/>
              </a:spcAft>
              <a:buClr>
                <a:schemeClr val="dk1"/>
              </a:buClr>
              <a:buSzPts val="2000"/>
              <a:buChar char="•"/>
            </a:pPr>
            <a:r>
              <a:rPr lang="en-CA" sz="2000"/>
              <a:t>Always use common sense.</a:t>
            </a:r>
            <a:endParaRPr/>
          </a:p>
          <a:p>
            <a:pPr marL="228600" lvl="0" indent="-228600" algn="l" rtl="0">
              <a:lnSpc>
                <a:spcPct val="90000"/>
              </a:lnSpc>
              <a:spcBef>
                <a:spcPts val="600"/>
              </a:spcBef>
              <a:spcAft>
                <a:spcPts val="0"/>
              </a:spcAft>
              <a:buClr>
                <a:schemeClr val="dk1"/>
              </a:buClr>
              <a:buSzPts val="2000"/>
              <a:buChar char="•"/>
            </a:pPr>
            <a:r>
              <a:rPr lang="en-CA" sz="2000"/>
              <a:t>Be reasonable and certain of what you are doing.</a:t>
            </a:r>
            <a:endParaRPr/>
          </a:p>
          <a:p>
            <a:pPr marL="228600" lvl="0" indent="-228600" algn="l" rtl="0">
              <a:lnSpc>
                <a:spcPct val="90000"/>
              </a:lnSpc>
              <a:spcBef>
                <a:spcPts val="600"/>
              </a:spcBef>
              <a:spcAft>
                <a:spcPts val="0"/>
              </a:spcAft>
              <a:buClr>
                <a:schemeClr val="dk1"/>
              </a:buClr>
              <a:buSzPts val="2000"/>
              <a:buChar char="•"/>
            </a:pPr>
            <a:r>
              <a:rPr lang="en-CA" sz="2000"/>
              <a:t>If unsure, always consult the referee or other officials.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6"/>
        <p:cNvGrpSpPr/>
        <p:nvPr/>
      </p:nvGrpSpPr>
      <p:grpSpPr>
        <a:xfrm>
          <a:off x="0" y="0"/>
          <a:ext cx="0" cy="0"/>
          <a:chOff x="0" y="0"/>
          <a:chExt cx="0" cy="0"/>
        </a:xfrm>
      </p:grpSpPr>
      <p:sp>
        <p:nvSpPr>
          <p:cNvPr id="107" name="Google Shape;107;p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3"/>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3"/>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3"/>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3"/>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3"/>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3"/>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The Role of Officials</a:t>
            </a:r>
            <a:endParaRPr/>
          </a:p>
        </p:txBody>
      </p:sp>
      <p:sp>
        <p:nvSpPr>
          <p:cNvPr id="115" name="Google Shape;115;p3"/>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To ensure that </a:t>
            </a:r>
            <a:r>
              <a:rPr lang="en-CA" sz="2000" u="sng"/>
              <a:t>all</a:t>
            </a:r>
            <a:r>
              <a:rPr lang="en-CA" sz="2000"/>
              <a:t> swimmers have a fair chance for success while preparing for their races and during their races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9"/>
        <p:cNvGrpSpPr/>
        <p:nvPr/>
      </p:nvGrpSpPr>
      <p:grpSpPr>
        <a:xfrm>
          <a:off x="0" y="0"/>
          <a:ext cx="0" cy="0"/>
          <a:chOff x="0" y="0"/>
          <a:chExt cx="0" cy="0"/>
        </a:xfrm>
      </p:grpSpPr>
      <p:sp>
        <p:nvSpPr>
          <p:cNvPr id="500" name="Google Shape;500;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1" name="Google Shape;501;p2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2" name="Google Shape;502;p28"/>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3" name="Google Shape;503;p28"/>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4" name="Google Shape;504;p28"/>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5" name="Google Shape;505;p28"/>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6" name="Google Shape;506;p28"/>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7" name="Google Shape;507;p28"/>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Philosophy &amp; Behaviour</a:t>
            </a:r>
            <a:endParaRPr/>
          </a:p>
        </p:txBody>
      </p:sp>
      <p:sp>
        <p:nvSpPr>
          <p:cNvPr id="508" name="Google Shape;508;p28"/>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Arrive before the meet starts in time for the Officials meeting.</a:t>
            </a:r>
            <a:endParaRPr/>
          </a:p>
          <a:p>
            <a:pPr marL="228600" lvl="0" indent="-228600" algn="l" rtl="0">
              <a:lnSpc>
                <a:spcPct val="90000"/>
              </a:lnSpc>
              <a:spcBef>
                <a:spcPts val="600"/>
              </a:spcBef>
              <a:spcAft>
                <a:spcPts val="0"/>
              </a:spcAft>
              <a:buClr>
                <a:schemeClr val="dk1"/>
              </a:buClr>
              <a:buSzPts val="2000"/>
              <a:buChar char="•"/>
            </a:pPr>
            <a:r>
              <a:rPr lang="en-CA" sz="2000"/>
              <a:t>Before the meet, the Meet Referee will establish the procedures to be followed for the meet.</a:t>
            </a:r>
            <a:endParaRPr/>
          </a:p>
          <a:p>
            <a:pPr marL="228600" lvl="0" indent="-228600" algn="l" rtl="0">
              <a:lnSpc>
                <a:spcPct val="90000"/>
              </a:lnSpc>
              <a:spcBef>
                <a:spcPts val="600"/>
              </a:spcBef>
              <a:spcAft>
                <a:spcPts val="0"/>
              </a:spcAft>
              <a:buClr>
                <a:schemeClr val="dk1"/>
              </a:buClr>
              <a:buSzPts val="2000"/>
              <a:buChar char="•"/>
            </a:pPr>
            <a:r>
              <a:rPr lang="en-CA" sz="2000"/>
              <a:t>Have your rulebook with you.</a:t>
            </a:r>
            <a:endParaRPr/>
          </a:p>
          <a:p>
            <a:pPr marL="228600" lvl="0" indent="-228600" algn="l" rtl="0">
              <a:lnSpc>
                <a:spcPct val="90000"/>
              </a:lnSpc>
              <a:spcBef>
                <a:spcPts val="600"/>
              </a:spcBef>
              <a:spcAft>
                <a:spcPts val="0"/>
              </a:spcAft>
              <a:buClr>
                <a:schemeClr val="dk1"/>
              </a:buClr>
              <a:buSzPts val="2000"/>
              <a:buChar char="•"/>
            </a:pPr>
            <a:r>
              <a:rPr lang="en-CA" sz="2000"/>
              <a:t>If you are going to make a DQ, ensure your position is covered.</a:t>
            </a:r>
            <a:endParaRPr/>
          </a:p>
          <a:p>
            <a:pPr marL="685800" lvl="1" indent="-228600" algn="l" rtl="0">
              <a:lnSpc>
                <a:spcPct val="90000"/>
              </a:lnSpc>
              <a:spcBef>
                <a:spcPts val="600"/>
              </a:spcBef>
              <a:spcAft>
                <a:spcPts val="0"/>
              </a:spcAft>
              <a:buClr>
                <a:schemeClr val="dk1"/>
              </a:buClr>
              <a:buSzPts val="2000"/>
              <a:buChar char="•"/>
            </a:pPr>
            <a:r>
              <a:rPr lang="en-CA" sz="2000"/>
              <a:t>STROKE: Starter &amp; Referee</a:t>
            </a:r>
            <a:endParaRPr/>
          </a:p>
          <a:p>
            <a:pPr marL="685800" lvl="1" indent="-228600" algn="l" rtl="0">
              <a:lnSpc>
                <a:spcPct val="90000"/>
              </a:lnSpc>
              <a:spcBef>
                <a:spcPts val="600"/>
              </a:spcBef>
              <a:spcAft>
                <a:spcPts val="0"/>
              </a:spcAft>
              <a:buClr>
                <a:schemeClr val="dk1"/>
              </a:buClr>
              <a:buSzPts val="2000"/>
              <a:buChar char="•"/>
            </a:pPr>
            <a:r>
              <a:rPr lang="en-CA" sz="2000"/>
              <a:t>TURN: Increased coverage by turn judges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3"/>
        <p:cNvGrpSpPr/>
        <p:nvPr/>
      </p:nvGrpSpPr>
      <p:grpSpPr>
        <a:xfrm>
          <a:off x="0" y="0"/>
          <a:ext cx="0" cy="0"/>
          <a:chOff x="0" y="0"/>
          <a:chExt cx="0" cy="0"/>
        </a:xfrm>
      </p:grpSpPr>
      <p:sp>
        <p:nvSpPr>
          <p:cNvPr id="514" name="Google Shape;514;p2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5" name="Google Shape;515;p2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6" name="Google Shape;516;p29"/>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7" name="Google Shape;517;p29"/>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8" name="Google Shape;518;p29"/>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9" name="Google Shape;519;p29"/>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0" name="Google Shape;520;p29"/>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1" name="Google Shape;521;p29"/>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Philosophy &amp; Behaviour</a:t>
            </a:r>
            <a:endParaRPr/>
          </a:p>
        </p:txBody>
      </p:sp>
      <p:sp>
        <p:nvSpPr>
          <p:cNvPr id="522" name="Google Shape;522;p29"/>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Rotations occur at the end of each page in the swim program, unless otherwise specified – be alert and prompt in rotations.</a:t>
            </a:r>
            <a:endParaRPr/>
          </a:p>
          <a:p>
            <a:pPr marL="228600" lvl="0" indent="-228600" algn="l" rtl="0">
              <a:lnSpc>
                <a:spcPct val="90000"/>
              </a:lnSpc>
              <a:spcBef>
                <a:spcPts val="600"/>
              </a:spcBef>
              <a:spcAft>
                <a:spcPts val="0"/>
              </a:spcAft>
              <a:buClr>
                <a:schemeClr val="dk1"/>
              </a:buClr>
              <a:buSzPts val="2000"/>
              <a:buChar char="•"/>
            </a:pPr>
            <a:r>
              <a:rPr lang="en-CA" sz="2000"/>
              <a:t>When responsible for the recall rope, ensure you know how to release it.</a:t>
            </a:r>
            <a:endParaRPr/>
          </a:p>
          <a:p>
            <a:pPr marL="228600" lvl="0" indent="-228600" algn="l" rtl="0">
              <a:lnSpc>
                <a:spcPct val="90000"/>
              </a:lnSpc>
              <a:spcBef>
                <a:spcPts val="600"/>
              </a:spcBef>
              <a:spcAft>
                <a:spcPts val="0"/>
              </a:spcAft>
              <a:buClr>
                <a:schemeClr val="dk1"/>
              </a:buClr>
              <a:buSzPts val="2000"/>
              <a:buChar char="•"/>
            </a:pPr>
            <a:r>
              <a:rPr lang="en-CA" sz="2000"/>
              <a:t>Take advantage of conflict resolution and harassment clinics when they are held in your region.</a:t>
            </a:r>
            <a:endParaRPr/>
          </a:p>
          <a:p>
            <a:pPr marL="228600" lvl="0" indent="-228600" algn="l" rtl="0">
              <a:lnSpc>
                <a:spcPct val="90000"/>
              </a:lnSpc>
              <a:spcBef>
                <a:spcPts val="600"/>
              </a:spcBef>
              <a:spcAft>
                <a:spcPts val="0"/>
              </a:spcAft>
              <a:buClr>
                <a:schemeClr val="dk1"/>
              </a:buClr>
              <a:buSzPts val="2000"/>
              <a:buChar char="•"/>
            </a:pPr>
            <a:r>
              <a:rPr lang="en-CA" sz="2000"/>
              <a:t>Be familiar with the Harassment Policy.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6"/>
        <p:cNvGrpSpPr/>
        <p:nvPr/>
      </p:nvGrpSpPr>
      <p:grpSpPr>
        <a:xfrm>
          <a:off x="0" y="0"/>
          <a:ext cx="0" cy="0"/>
          <a:chOff x="0" y="0"/>
          <a:chExt cx="0" cy="0"/>
        </a:xfrm>
      </p:grpSpPr>
      <p:sp>
        <p:nvSpPr>
          <p:cNvPr id="527" name="Google Shape;527;p9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8" name="Google Shape;528;p9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9" name="Google Shape;529;p91"/>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0" name="Google Shape;530;p91"/>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1" name="Google Shape;531;p91"/>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2" name="Google Shape;532;p91"/>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3" name="Google Shape;533;p91"/>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4" name="Google Shape;534;p91"/>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chemeClr val="lt1"/>
                </a:solidFill>
              </a:rPr>
              <a:t>BCSSA Harassment Policy</a:t>
            </a:r>
            <a:endParaRPr sz="4000">
              <a:solidFill>
                <a:schemeClr val="lt1"/>
              </a:solidFill>
            </a:endParaRPr>
          </a:p>
        </p:txBody>
      </p:sp>
      <p:sp>
        <p:nvSpPr>
          <p:cNvPr id="535" name="Google Shape;535;p91"/>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300"/>
              <a:buNone/>
            </a:pPr>
            <a:r>
              <a:rPr lang="en-CA" sz="2200" b="1" i="1"/>
              <a:t>There will be no tolerance of harassment within the BC Summer Swimming Association.</a:t>
            </a:r>
            <a:endParaRPr/>
          </a:p>
          <a:p>
            <a:pPr marL="0" lvl="0" indent="0" algn="l" rtl="0">
              <a:lnSpc>
                <a:spcPct val="90000"/>
              </a:lnSpc>
              <a:spcBef>
                <a:spcPts val="0"/>
              </a:spcBef>
              <a:spcAft>
                <a:spcPts val="0"/>
              </a:spcAft>
              <a:buClr>
                <a:schemeClr val="dk1"/>
              </a:buClr>
              <a:buSzPts val="2300"/>
              <a:buNone/>
            </a:pPr>
            <a:endParaRPr sz="2200"/>
          </a:p>
          <a:p>
            <a:pPr marL="0" lvl="0" indent="0" algn="l" rtl="0">
              <a:lnSpc>
                <a:spcPct val="90000"/>
              </a:lnSpc>
              <a:spcBef>
                <a:spcPts val="1600"/>
              </a:spcBef>
              <a:spcAft>
                <a:spcPts val="0"/>
              </a:spcAft>
              <a:buClr>
                <a:schemeClr val="dk1"/>
              </a:buClr>
              <a:buSzPts val="2300"/>
              <a:buNone/>
            </a:pPr>
            <a:endParaRPr sz="2200"/>
          </a:p>
          <a:p>
            <a:pPr marL="0" lvl="0" indent="0" algn="l" rtl="0">
              <a:lnSpc>
                <a:spcPct val="90000"/>
              </a:lnSpc>
              <a:spcBef>
                <a:spcPts val="1600"/>
              </a:spcBef>
              <a:spcAft>
                <a:spcPts val="0"/>
              </a:spcAft>
              <a:buClr>
                <a:schemeClr val="dk1"/>
              </a:buClr>
              <a:buSzPts val="2300"/>
              <a:buNone/>
            </a:pPr>
            <a:r>
              <a:rPr lang="en-CA" sz="2200"/>
              <a:t>The BC Summer Swimming Association is committed to providing a sport and work environment in which all individuals are treated with respect and dignity.</a:t>
            </a:r>
            <a:endParaRPr/>
          </a:p>
          <a:p>
            <a:pPr marL="0" lvl="0" indent="0" algn="l" rtl="0">
              <a:lnSpc>
                <a:spcPct val="90000"/>
              </a:lnSpc>
              <a:spcBef>
                <a:spcPts val="1600"/>
              </a:spcBef>
              <a:spcAft>
                <a:spcPts val="0"/>
              </a:spcAft>
              <a:buClr>
                <a:schemeClr val="dk1"/>
              </a:buClr>
              <a:buSzPts val="2300"/>
              <a:buNone/>
            </a:pPr>
            <a:endParaRPr sz="2200"/>
          </a:p>
          <a:p>
            <a:pPr marL="0" lvl="0" indent="0" algn="l" rtl="0">
              <a:lnSpc>
                <a:spcPct val="90000"/>
              </a:lnSpc>
              <a:spcBef>
                <a:spcPts val="1000"/>
              </a:spcBef>
              <a:spcAft>
                <a:spcPts val="0"/>
              </a:spcAft>
              <a:buClr>
                <a:schemeClr val="dk1"/>
              </a:buClr>
              <a:buSzPts val="2300"/>
              <a:buNone/>
            </a:pPr>
            <a:endParaRPr sz="2200"/>
          </a:p>
          <a:p>
            <a:pPr marL="0" lvl="0" indent="0" algn="l" rtl="0">
              <a:lnSpc>
                <a:spcPct val="90000"/>
              </a:lnSpc>
              <a:spcBef>
                <a:spcPts val="1000"/>
              </a:spcBef>
              <a:spcAft>
                <a:spcPts val="0"/>
              </a:spcAft>
              <a:buClr>
                <a:schemeClr val="dk1"/>
              </a:buClr>
              <a:buSzPts val="2300"/>
              <a:buNone/>
            </a:pPr>
            <a:r>
              <a:rPr lang="en-CA" sz="2200"/>
              <a:t>Each individual has the right to participate and work in an environment which promotes equal opportunities and prohibits discriminatory practices.</a:t>
            </a:r>
            <a:endParaRPr/>
          </a:p>
          <a:p>
            <a:pPr marL="457200" lvl="0" indent="-228600" algn="l" rtl="0">
              <a:lnSpc>
                <a:spcPct val="90000"/>
              </a:lnSpc>
              <a:spcBef>
                <a:spcPts val="1000"/>
              </a:spcBef>
              <a:spcAft>
                <a:spcPts val="0"/>
              </a:spcAft>
              <a:buClr>
                <a:schemeClr val="dk1"/>
              </a:buClr>
              <a:buSzPts val="1800"/>
              <a:buNone/>
            </a:pP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Jurisdiction – Stroke Judge</a:t>
            </a:r>
            <a:endParaRPr/>
          </a:p>
        </p:txBody>
      </p:sp>
      <p:grpSp>
        <p:nvGrpSpPr>
          <p:cNvPr id="542" name="Google Shape;542;p31"/>
          <p:cNvGrpSpPr/>
          <p:nvPr/>
        </p:nvGrpSpPr>
        <p:grpSpPr>
          <a:xfrm>
            <a:off x="5217864" y="2450232"/>
            <a:ext cx="4241800" cy="3860800"/>
            <a:chOff x="1696" y="1328"/>
            <a:chExt cx="2672" cy="2432"/>
          </a:xfrm>
        </p:grpSpPr>
        <p:cxnSp>
          <p:nvCxnSpPr>
            <p:cNvPr id="543" name="Google Shape;543;p31"/>
            <p:cNvCxnSpPr/>
            <p:nvPr/>
          </p:nvCxnSpPr>
          <p:spPr>
            <a:xfrm>
              <a:off x="1696" y="3760"/>
              <a:ext cx="2672" cy="0"/>
            </a:xfrm>
            <a:prstGeom prst="straightConnector1">
              <a:avLst/>
            </a:prstGeom>
            <a:noFill/>
            <a:ln w="63500" cap="flat" cmpd="sng">
              <a:solidFill>
                <a:schemeClr val="accent1"/>
              </a:solidFill>
              <a:prstDash val="solid"/>
              <a:round/>
              <a:headEnd type="triangle" w="med" len="med"/>
              <a:tailEnd type="triangle" w="med" len="med"/>
            </a:ln>
          </p:spPr>
        </p:cxnSp>
        <p:cxnSp>
          <p:nvCxnSpPr>
            <p:cNvPr id="544" name="Google Shape;544;p31"/>
            <p:cNvCxnSpPr/>
            <p:nvPr/>
          </p:nvCxnSpPr>
          <p:spPr>
            <a:xfrm>
              <a:off x="1696" y="1328"/>
              <a:ext cx="2672" cy="0"/>
            </a:xfrm>
            <a:prstGeom prst="straightConnector1">
              <a:avLst/>
            </a:prstGeom>
            <a:noFill/>
            <a:ln w="63500" cap="flat" cmpd="sng">
              <a:solidFill>
                <a:schemeClr val="accent1"/>
              </a:solidFill>
              <a:prstDash val="solid"/>
              <a:round/>
              <a:headEnd type="triangle" w="med" len="med"/>
              <a:tailEnd type="triangle" w="med" len="med"/>
            </a:ln>
          </p:spPr>
        </p:cxnSp>
      </p:grpSp>
      <p:grpSp>
        <p:nvGrpSpPr>
          <p:cNvPr id="545" name="Google Shape;545;p31"/>
          <p:cNvGrpSpPr/>
          <p:nvPr/>
        </p:nvGrpSpPr>
        <p:grpSpPr>
          <a:xfrm>
            <a:off x="4506664" y="2348632"/>
            <a:ext cx="5765800" cy="3784600"/>
            <a:chOff x="1248" y="1264"/>
            <a:chExt cx="3632" cy="2384"/>
          </a:xfrm>
        </p:grpSpPr>
        <p:sp>
          <p:nvSpPr>
            <p:cNvPr id="546" name="Google Shape;546;p31"/>
            <p:cNvSpPr/>
            <p:nvPr/>
          </p:nvSpPr>
          <p:spPr>
            <a:xfrm>
              <a:off x="1248" y="1440"/>
              <a:ext cx="3504" cy="2208"/>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7" name="Google Shape;547;p31"/>
            <p:cNvGrpSpPr/>
            <p:nvPr/>
          </p:nvGrpSpPr>
          <p:grpSpPr>
            <a:xfrm>
              <a:off x="1429" y="1581"/>
              <a:ext cx="3142" cy="97"/>
              <a:chOff x="1453" y="1624"/>
              <a:chExt cx="3142" cy="97"/>
            </a:xfrm>
          </p:grpSpPr>
          <p:sp>
            <p:nvSpPr>
              <p:cNvPr id="548" name="Google Shape;548;p31"/>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p31"/>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0" name="Google Shape;550;p31"/>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1" name="Google Shape;551;p31"/>
            <p:cNvGrpSpPr/>
            <p:nvPr/>
          </p:nvGrpSpPr>
          <p:grpSpPr>
            <a:xfrm>
              <a:off x="1429" y="1947"/>
              <a:ext cx="3142" cy="97"/>
              <a:chOff x="1453" y="1624"/>
              <a:chExt cx="3142" cy="97"/>
            </a:xfrm>
          </p:grpSpPr>
          <p:sp>
            <p:nvSpPr>
              <p:cNvPr id="552" name="Google Shape;552;p31"/>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3" name="Google Shape;553;p31"/>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4" name="Google Shape;554;p31"/>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5" name="Google Shape;555;p31"/>
            <p:cNvGrpSpPr/>
            <p:nvPr/>
          </p:nvGrpSpPr>
          <p:grpSpPr>
            <a:xfrm>
              <a:off x="1429" y="2313"/>
              <a:ext cx="3142" cy="97"/>
              <a:chOff x="1453" y="1624"/>
              <a:chExt cx="3142" cy="97"/>
            </a:xfrm>
          </p:grpSpPr>
          <p:sp>
            <p:nvSpPr>
              <p:cNvPr id="556" name="Google Shape;556;p31"/>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31"/>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8" name="Google Shape;558;p31"/>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59" name="Google Shape;559;p31"/>
            <p:cNvGrpSpPr/>
            <p:nvPr/>
          </p:nvGrpSpPr>
          <p:grpSpPr>
            <a:xfrm>
              <a:off x="1429" y="2680"/>
              <a:ext cx="3142" cy="97"/>
              <a:chOff x="1453" y="1624"/>
              <a:chExt cx="3142" cy="97"/>
            </a:xfrm>
          </p:grpSpPr>
          <p:sp>
            <p:nvSpPr>
              <p:cNvPr id="560" name="Google Shape;560;p31"/>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1" name="Google Shape;561;p31"/>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2" name="Google Shape;562;p31"/>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3" name="Google Shape;563;p31"/>
            <p:cNvGrpSpPr/>
            <p:nvPr/>
          </p:nvGrpSpPr>
          <p:grpSpPr>
            <a:xfrm>
              <a:off x="1429" y="3046"/>
              <a:ext cx="3142" cy="97"/>
              <a:chOff x="1453" y="1624"/>
              <a:chExt cx="3142" cy="97"/>
            </a:xfrm>
          </p:grpSpPr>
          <p:sp>
            <p:nvSpPr>
              <p:cNvPr id="564" name="Google Shape;564;p31"/>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5" name="Google Shape;565;p31"/>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6" name="Google Shape;566;p31"/>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67" name="Google Shape;567;p31"/>
            <p:cNvGrpSpPr/>
            <p:nvPr/>
          </p:nvGrpSpPr>
          <p:grpSpPr>
            <a:xfrm>
              <a:off x="1429" y="3413"/>
              <a:ext cx="3142" cy="97"/>
              <a:chOff x="1453" y="1624"/>
              <a:chExt cx="3142" cy="97"/>
            </a:xfrm>
          </p:grpSpPr>
          <p:sp>
            <p:nvSpPr>
              <p:cNvPr id="568" name="Google Shape;568;p31"/>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9" name="Google Shape;569;p31"/>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0" name="Google Shape;570;p31"/>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71" name="Google Shape;571;p31"/>
            <p:cNvGrpSpPr/>
            <p:nvPr/>
          </p:nvGrpSpPr>
          <p:grpSpPr>
            <a:xfrm>
              <a:off x="1255" y="2535"/>
              <a:ext cx="3496" cy="18"/>
              <a:chOff x="1252" y="2554"/>
              <a:chExt cx="3496" cy="18"/>
            </a:xfrm>
          </p:grpSpPr>
          <p:sp>
            <p:nvSpPr>
              <p:cNvPr id="572" name="Google Shape;572;p31"/>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3" name="Google Shape;573;p31"/>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4" name="Google Shape;574;p31"/>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5" name="Google Shape;575;p31"/>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6" name="Google Shape;576;p31"/>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7" name="Google Shape;577;p31"/>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8" name="Google Shape;578;p31"/>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9" name="Google Shape;579;p31"/>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0" name="Google Shape;580;p31"/>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1" name="Google Shape;581;p31"/>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2" name="Google Shape;582;p31"/>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3" name="Google Shape;583;p31"/>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4" name="Google Shape;584;p31"/>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5" name="Google Shape;585;p31"/>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6" name="Google Shape;586;p31"/>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7" name="Google Shape;587;p31"/>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8" name="Google Shape;588;p31"/>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9" name="Google Shape;589;p31"/>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0" name="Google Shape;590;p31"/>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1" name="Google Shape;591;p31"/>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2" name="Google Shape;592;p31"/>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3" name="Google Shape;593;p31"/>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4" name="Google Shape;594;p31"/>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5" name="Google Shape;595;p31"/>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6" name="Google Shape;596;p31"/>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7" name="Google Shape;597;p31"/>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8" name="Google Shape;598;p31"/>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9" name="Google Shape;599;p31"/>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0" name="Google Shape;600;p31"/>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1" name="Google Shape;601;p31"/>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p31"/>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p31"/>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4" name="Google Shape;604;p31"/>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5" name="Google Shape;605;p31"/>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6" name="Google Shape;606;p31"/>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7" name="Google Shape;607;p31"/>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8" name="Google Shape;608;p31"/>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9" name="Google Shape;609;p31"/>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0" name="Google Shape;610;p31"/>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1" name="Google Shape;611;p31"/>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2" name="Google Shape;612;p31"/>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3" name="Google Shape;613;p31"/>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4" name="Google Shape;614;p31"/>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5" name="Google Shape;615;p31"/>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6" name="Google Shape;616;p31"/>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7" name="Google Shape;617;p31"/>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8" name="Google Shape;618;p31"/>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9" name="Google Shape;619;p31"/>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0" name="Google Shape;620;p31"/>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1" name="Google Shape;621;p31"/>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2" name="Google Shape;622;p31"/>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3" name="Google Shape;623;p31"/>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4" name="Google Shape;624;p31"/>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5" name="Google Shape;625;p31"/>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6" name="Google Shape;626;p31"/>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7" name="Google Shape;627;p31"/>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8" name="Google Shape;628;p31"/>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9" name="Google Shape;629;p31"/>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0" name="Google Shape;630;p31"/>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1" name="Google Shape;631;p31"/>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2" name="Google Shape;632;p31"/>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3" name="Google Shape;633;p31"/>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4" name="Google Shape;634;p31"/>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5" name="Google Shape;635;p31"/>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6" name="Google Shape;636;p31"/>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7" name="Google Shape;637;p31"/>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8" name="Google Shape;638;p31"/>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9" name="Google Shape;639;p31"/>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0" name="Google Shape;640;p31"/>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1" name="Google Shape;641;p31"/>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2" name="Google Shape;642;p31"/>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3" name="Google Shape;643;p31"/>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4" name="Google Shape;644;p31"/>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5" name="Google Shape;645;p31"/>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6" name="Google Shape;646;p31"/>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7" name="Google Shape;647;p31"/>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8" name="Google Shape;648;p31"/>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9" name="Google Shape;649;p31"/>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0" name="Google Shape;650;p31"/>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1" name="Google Shape;651;p31"/>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2" name="Google Shape;652;p31"/>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3" name="Google Shape;653;p31"/>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4" name="Google Shape;654;p31"/>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5" name="Google Shape;655;p31"/>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6" name="Google Shape;656;p31"/>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7" name="Google Shape;657;p31"/>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8" name="Google Shape;658;p31"/>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9" name="Google Shape;659;p31"/>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0" name="Google Shape;660;p31"/>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1" name="Google Shape;661;p31"/>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2" name="Google Shape;662;p31"/>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3" name="Google Shape;663;p31"/>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4" name="Google Shape;664;p31"/>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5" name="Google Shape;665;p31"/>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6" name="Google Shape;666;p31"/>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7" name="Google Shape;667;p31"/>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68" name="Google Shape;668;p31"/>
            <p:cNvGrpSpPr/>
            <p:nvPr/>
          </p:nvGrpSpPr>
          <p:grpSpPr>
            <a:xfrm>
              <a:off x="1255" y="2168"/>
              <a:ext cx="3496" cy="18"/>
              <a:chOff x="1252" y="2554"/>
              <a:chExt cx="3496" cy="18"/>
            </a:xfrm>
          </p:grpSpPr>
          <p:sp>
            <p:nvSpPr>
              <p:cNvPr id="669" name="Google Shape;669;p31"/>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0" name="Google Shape;670;p31"/>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1" name="Google Shape;671;p31"/>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2" name="Google Shape;672;p31"/>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3" name="Google Shape;673;p31"/>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4" name="Google Shape;674;p31"/>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5" name="Google Shape;675;p31"/>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6" name="Google Shape;676;p31"/>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7" name="Google Shape;677;p31"/>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8" name="Google Shape;678;p31"/>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9" name="Google Shape;679;p31"/>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0" name="Google Shape;680;p31"/>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1" name="Google Shape;681;p31"/>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2" name="Google Shape;682;p31"/>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3" name="Google Shape;683;p31"/>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4" name="Google Shape;684;p31"/>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5" name="Google Shape;685;p31"/>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6" name="Google Shape;686;p31"/>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7" name="Google Shape;687;p31"/>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8" name="Google Shape;688;p31"/>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9" name="Google Shape;689;p31"/>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0" name="Google Shape;690;p31"/>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1" name="Google Shape;691;p31"/>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31"/>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31"/>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4" name="Google Shape;694;p31"/>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5" name="Google Shape;695;p31"/>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31"/>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7" name="Google Shape;697;p31"/>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8" name="Google Shape;698;p31"/>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31"/>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0" name="Google Shape;700;p31"/>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1" name="Google Shape;701;p31"/>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31"/>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3" name="Google Shape;703;p31"/>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4" name="Google Shape;704;p31"/>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5" name="Google Shape;705;p31"/>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6" name="Google Shape;706;p31"/>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7" name="Google Shape;707;p31"/>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8" name="Google Shape;708;p31"/>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9" name="Google Shape;709;p31"/>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0" name="Google Shape;710;p31"/>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1" name="Google Shape;711;p31"/>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2" name="Google Shape;712;p31"/>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3" name="Google Shape;713;p31"/>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4" name="Google Shape;714;p31"/>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5" name="Google Shape;715;p31"/>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6" name="Google Shape;716;p31"/>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7" name="Google Shape;717;p31"/>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8" name="Google Shape;718;p31"/>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9" name="Google Shape;719;p31"/>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0" name="Google Shape;720;p31"/>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1" name="Google Shape;721;p31"/>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2" name="Google Shape;722;p31"/>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3" name="Google Shape;723;p31"/>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4" name="Google Shape;724;p31"/>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5" name="Google Shape;725;p31"/>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6" name="Google Shape;726;p31"/>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7" name="Google Shape;727;p31"/>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8" name="Google Shape;728;p31"/>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9" name="Google Shape;729;p31"/>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0" name="Google Shape;730;p31"/>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1" name="Google Shape;731;p31"/>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2" name="Google Shape;732;p31"/>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3" name="Google Shape;733;p31"/>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4" name="Google Shape;734;p31"/>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5" name="Google Shape;735;p31"/>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6" name="Google Shape;736;p31"/>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7" name="Google Shape;737;p31"/>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8" name="Google Shape;738;p31"/>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9" name="Google Shape;739;p31"/>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0" name="Google Shape;740;p31"/>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1" name="Google Shape;741;p31"/>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2" name="Google Shape;742;p31"/>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3" name="Google Shape;743;p31"/>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4" name="Google Shape;744;p31"/>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5" name="Google Shape;745;p31"/>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6" name="Google Shape;746;p31"/>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7" name="Google Shape;747;p31"/>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8" name="Google Shape;748;p31"/>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9" name="Google Shape;749;p31"/>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0" name="Google Shape;750;p31"/>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1" name="Google Shape;751;p31"/>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2" name="Google Shape;752;p31"/>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3" name="Google Shape;753;p31"/>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4" name="Google Shape;754;p31"/>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5" name="Google Shape;755;p31"/>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6" name="Google Shape;756;p31"/>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7" name="Google Shape;757;p31"/>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8" name="Google Shape;758;p31"/>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9" name="Google Shape;759;p31"/>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0" name="Google Shape;760;p31"/>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1" name="Google Shape;761;p31"/>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2" name="Google Shape;762;p31"/>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3" name="Google Shape;763;p31"/>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4" name="Google Shape;764;p31"/>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65" name="Google Shape;765;p31"/>
            <p:cNvGrpSpPr/>
            <p:nvPr/>
          </p:nvGrpSpPr>
          <p:grpSpPr>
            <a:xfrm>
              <a:off x="1255" y="1801"/>
              <a:ext cx="3496" cy="18"/>
              <a:chOff x="1252" y="2554"/>
              <a:chExt cx="3496" cy="18"/>
            </a:xfrm>
          </p:grpSpPr>
          <p:sp>
            <p:nvSpPr>
              <p:cNvPr id="766" name="Google Shape;766;p31"/>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7" name="Google Shape;767;p31"/>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8" name="Google Shape;768;p31"/>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9" name="Google Shape;769;p31"/>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0" name="Google Shape;770;p31"/>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1" name="Google Shape;771;p31"/>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2" name="Google Shape;772;p31"/>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3" name="Google Shape;773;p31"/>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4" name="Google Shape;774;p31"/>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5" name="Google Shape;775;p31"/>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6" name="Google Shape;776;p31"/>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7" name="Google Shape;777;p31"/>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8" name="Google Shape;778;p31"/>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9" name="Google Shape;779;p31"/>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0" name="Google Shape;780;p31"/>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1" name="Google Shape;781;p31"/>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2" name="Google Shape;782;p31"/>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3" name="Google Shape;783;p31"/>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4" name="Google Shape;784;p31"/>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5" name="Google Shape;785;p31"/>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6" name="Google Shape;786;p31"/>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7" name="Google Shape;787;p31"/>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8" name="Google Shape;788;p31"/>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9" name="Google Shape;789;p31"/>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0" name="Google Shape;790;p31"/>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1" name="Google Shape;791;p31"/>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2" name="Google Shape;792;p31"/>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3" name="Google Shape;793;p31"/>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4" name="Google Shape;794;p31"/>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5" name="Google Shape;795;p31"/>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6" name="Google Shape;796;p31"/>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7" name="Google Shape;797;p31"/>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8" name="Google Shape;798;p31"/>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9" name="Google Shape;799;p31"/>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0" name="Google Shape;800;p31"/>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1" name="Google Shape;801;p31"/>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2" name="Google Shape;802;p31"/>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3" name="Google Shape;803;p31"/>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4" name="Google Shape;804;p31"/>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5" name="Google Shape;805;p31"/>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6" name="Google Shape;806;p31"/>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7" name="Google Shape;807;p31"/>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8" name="Google Shape;808;p31"/>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9" name="Google Shape;809;p31"/>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0" name="Google Shape;810;p31"/>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1" name="Google Shape;811;p31"/>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2" name="Google Shape;812;p31"/>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3" name="Google Shape;813;p31"/>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4" name="Google Shape;814;p31"/>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5" name="Google Shape;815;p31"/>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6" name="Google Shape;816;p31"/>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7" name="Google Shape;817;p31"/>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8" name="Google Shape;818;p31"/>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9" name="Google Shape;819;p31"/>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0" name="Google Shape;820;p31"/>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1" name="Google Shape;821;p31"/>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2" name="Google Shape;822;p31"/>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3" name="Google Shape;823;p31"/>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4" name="Google Shape;824;p31"/>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5" name="Google Shape;825;p31"/>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6" name="Google Shape;826;p31"/>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7" name="Google Shape;827;p31"/>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8" name="Google Shape;828;p31"/>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9" name="Google Shape;829;p31"/>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0" name="Google Shape;830;p31"/>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1" name="Google Shape;831;p31"/>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2" name="Google Shape;832;p31"/>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3" name="Google Shape;833;p31"/>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4" name="Google Shape;834;p31"/>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5" name="Google Shape;835;p31"/>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6" name="Google Shape;836;p31"/>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7" name="Google Shape;837;p31"/>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8" name="Google Shape;838;p31"/>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9" name="Google Shape;839;p31"/>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0" name="Google Shape;840;p31"/>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1" name="Google Shape;841;p31"/>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2" name="Google Shape;842;p31"/>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3" name="Google Shape;843;p31"/>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4" name="Google Shape;844;p31"/>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5" name="Google Shape;845;p31"/>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6" name="Google Shape;846;p31"/>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7" name="Google Shape;847;p31"/>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8" name="Google Shape;848;p31"/>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9" name="Google Shape;849;p31"/>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0" name="Google Shape;850;p31"/>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1" name="Google Shape;851;p31"/>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2" name="Google Shape;852;p31"/>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3" name="Google Shape;853;p31"/>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4" name="Google Shape;854;p31"/>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5" name="Google Shape;855;p31"/>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6" name="Google Shape;856;p31"/>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7" name="Google Shape;857;p31"/>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8" name="Google Shape;858;p31"/>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9" name="Google Shape;859;p31"/>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0" name="Google Shape;860;p31"/>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1" name="Google Shape;861;p31"/>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62" name="Google Shape;862;p31"/>
            <p:cNvGrpSpPr/>
            <p:nvPr/>
          </p:nvGrpSpPr>
          <p:grpSpPr>
            <a:xfrm>
              <a:off x="1255" y="2902"/>
              <a:ext cx="3496" cy="18"/>
              <a:chOff x="1252" y="2554"/>
              <a:chExt cx="3496" cy="18"/>
            </a:xfrm>
          </p:grpSpPr>
          <p:sp>
            <p:nvSpPr>
              <p:cNvPr id="863" name="Google Shape;863;p31"/>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4" name="Google Shape;864;p31"/>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5" name="Google Shape;865;p31"/>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6" name="Google Shape;866;p31"/>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7" name="Google Shape;867;p31"/>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8" name="Google Shape;868;p31"/>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9" name="Google Shape;869;p31"/>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0" name="Google Shape;870;p31"/>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1" name="Google Shape;871;p31"/>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2" name="Google Shape;872;p31"/>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3" name="Google Shape;873;p31"/>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4" name="Google Shape;874;p31"/>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5" name="Google Shape;875;p31"/>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6" name="Google Shape;876;p31"/>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7" name="Google Shape;877;p31"/>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8" name="Google Shape;878;p31"/>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9" name="Google Shape;879;p31"/>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0" name="Google Shape;880;p31"/>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1" name="Google Shape;881;p31"/>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2" name="Google Shape;882;p31"/>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3" name="Google Shape;883;p31"/>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4" name="Google Shape;884;p31"/>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5" name="Google Shape;885;p31"/>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6" name="Google Shape;886;p31"/>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7" name="Google Shape;887;p31"/>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8" name="Google Shape;888;p31"/>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9" name="Google Shape;889;p31"/>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0" name="Google Shape;890;p31"/>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1" name="Google Shape;891;p31"/>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2" name="Google Shape;892;p31"/>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3" name="Google Shape;893;p31"/>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4" name="Google Shape;894;p31"/>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5" name="Google Shape;895;p31"/>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6" name="Google Shape;896;p31"/>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7" name="Google Shape;897;p31"/>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8" name="Google Shape;898;p31"/>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9" name="Google Shape;899;p31"/>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0" name="Google Shape;900;p31"/>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1" name="Google Shape;901;p31"/>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2" name="Google Shape;902;p31"/>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3" name="Google Shape;903;p31"/>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4" name="Google Shape;904;p31"/>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5" name="Google Shape;905;p31"/>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6" name="Google Shape;906;p31"/>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7" name="Google Shape;907;p31"/>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8" name="Google Shape;908;p31"/>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9" name="Google Shape;909;p31"/>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0" name="Google Shape;910;p31"/>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1" name="Google Shape;911;p31"/>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2" name="Google Shape;912;p31"/>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3" name="Google Shape;913;p31"/>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4" name="Google Shape;914;p31"/>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5" name="Google Shape;915;p31"/>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6" name="Google Shape;916;p31"/>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7" name="Google Shape;917;p31"/>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8" name="Google Shape;918;p31"/>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9" name="Google Shape;919;p31"/>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0" name="Google Shape;920;p31"/>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1" name="Google Shape;921;p31"/>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2" name="Google Shape;922;p31"/>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3" name="Google Shape;923;p31"/>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4" name="Google Shape;924;p31"/>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5" name="Google Shape;925;p31"/>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6" name="Google Shape;926;p31"/>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7" name="Google Shape;927;p31"/>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8" name="Google Shape;928;p31"/>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9" name="Google Shape;929;p31"/>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0" name="Google Shape;930;p31"/>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1" name="Google Shape;931;p31"/>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2" name="Google Shape;932;p31"/>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3" name="Google Shape;933;p31"/>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4" name="Google Shape;934;p31"/>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5" name="Google Shape;935;p31"/>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6" name="Google Shape;936;p31"/>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7" name="Google Shape;937;p31"/>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8" name="Google Shape;938;p31"/>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9" name="Google Shape;939;p31"/>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0" name="Google Shape;940;p31"/>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1" name="Google Shape;941;p31"/>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2" name="Google Shape;942;p31"/>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3" name="Google Shape;943;p31"/>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4" name="Google Shape;944;p31"/>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5" name="Google Shape;945;p31"/>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6" name="Google Shape;946;p31"/>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7" name="Google Shape;947;p31"/>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8" name="Google Shape;948;p31"/>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9" name="Google Shape;949;p31"/>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0" name="Google Shape;950;p31"/>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1" name="Google Shape;951;p31"/>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2" name="Google Shape;952;p31"/>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3" name="Google Shape;953;p31"/>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4" name="Google Shape;954;p31"/>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5" name="Google Shape;955;p31"/>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6" name="Google Shape;956;p31"/>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7" name="Google Shape;957;p31"/>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8" name="Google Shape;958;p31"/>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959" name="Google Shape;959;p31"/>
            <p:cNvGrpSpPr/>
            <p:nvPr/>
          </p:nvGrpSpPr>
          <p:grpSpPr>
            <a:xfrm>
              <a:off x="1255" y="3269"/>
              <a:ext cx="3496" cy="18"/>
              <a:chOff x="1252" y="2554"/>
              <a:chExt cx="3496" cy="18"/>
            </a:xfrm>
          </p:grpSpPr>
          <p:sp>
            <p:nvSpPr>
              <p:cNvPr id="960" name="Google Shape;960;p31"/>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1" name="Google Shape;961;p31"/>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2" name="Google Shape;962;p31"/>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3" name="Google Shape;963;p31"/>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4" name="Google Shape;964;p31"/>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5" name="Google Shape;965;p31"/>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6" name="Google Shape;966;p31"/>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7" name="Google Shape;967;p31"/>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8" name="Google Shape;968;p31"/>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9" name="Google Shape;969;p31"/>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0" name="Google Shape;970;p31"/>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1" name="Google Shape;971;p31"/>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2" name="Google Shape;972;p31"/>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3" name="Google Shape;973;p31"/>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4" name="Google Shape;974;p31"/>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5" name="Google Shape;975;p31"/>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6" name="Google Shape;976;p31"/>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7" name="Google Shape;977;p31"/>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8" name="Google Shape;978;p31"/>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9" name="Google Shape;979;p31"/>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0" name="Google Shape;980;p31"/>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1" name="Google Shape;981;p31"/>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2" name="Google Shape;982;p31"/>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3" name="Google Shape;983;p31"/>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4" name="Google Shape;984;p31"/>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5" name="Google Shape;985;p31"/>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6" name="Google Shape;986;p31"/>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7" name="Google Shape;987;p31"/>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8" name="Google Shape;988;p31"/>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9" name="Google Shape;989;p31"/>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0" name="Google Shape;990;p31"/>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1" name="Google Shape;991;p31"/>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2" name="Google Shape;992;p31"/>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3" name="Google Shape;993;p31"/>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4" name="Google Shape;994;p31"/>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5" name="Google Shape;995;p31"/>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6" name="Google Shape;996;p31"/>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7" name="Google Shape;997;p31"/>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8" name="Google Shape;998;p31"/>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9" name="Google Shape;999;p31"/>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0" name="Google Shape;1000;p31"/>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1" name="Google Shape;1001;p31"/>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2" name="Google Shape;1002;p31"/>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p31"/>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4" name="Google Shape;1004;p31"/>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5" name="Google Shape;1005;p31"/>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6" name="Google Shape;1006;p31"/>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7" name="Google Shape;1007;p31"/>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8" name="Google Shape;1008;p31"/>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9" name="Google Shape;1009;p31"/>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0" name="Google Shape;1010;p31"/>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1" name="Google Shape;1011;p31"/>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2" name="Google Shape;1012;p31"/>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3" name="Google Shape;1013;p31"/>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4" name="Google Shape;1014;p31"/>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5" name="Google Shape;1015;p31"/>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6" name="Google Shape;1016;p31"/>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7" name="Google Shape;1017;p31"/>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8" name="Google Shape;1018;p31"/>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9" name="Google Shape;1019;p31"/>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0" name="Google Shape;1020;p31"/>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1" name="Google Shape;1021;p31"/>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2" name="Google Shape;1022;p31"/>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3" name="Google Shape;1023;p31"/>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4" name="Google Shape;1024;p31"/>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5" name="Google Shape;1025;p31"/>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6" name="Google Shape;1026;p31"/>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7" name="Google Shape;1027;p31"/>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8" name="Google Shape;1028;p31"/>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9" name="Google Shape;1029;p31"/>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0" name="Google Shape;1030;p31"/>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1" name="Google Shape;1031;p31"/>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2" name="Google Shape;1032;p31"/>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3" name="Google Shape;1033;p31"/>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4" name="Google Shape;1034;p31"/>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5" name="Google Shape;1035;p31"/>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6" name="Google Shape;1036;p31"/>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7" name="Google Shape;1037;p31"/>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8" name="Google Shape;1038;p31"/>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9" name="Google Shape;1039;p31"/>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0" name="Google Shape;1040;p31"/>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1" name="Google Shape;1041;p31"/>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2" name="Google Shape;1042;p31"/>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3" name="Google Shape;1043;p31"/>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4" name="Google Shape;1044;p31"/>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5" name="Google Shape;1045;p31"/>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6" name="Google Shape;1046;p31"/>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7" name="Google Shape;1047;p31"/>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8" name="Google Shape;1048;p31"/>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9" name="Google Shape;1049;p31"/>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0" name="Google Shape;1050;p31"/>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1" name="Google Shape;1051;p31"/>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2" name="Google Shape;1052;p31"/>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3" name="Google Shape;1053;p31"/>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4" name="Google Shape;1054;p31"/>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5" name="Google Shape;1055;p31"/>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056" name="Google Shape;1056;p31"/>
            <p:cNvSpPr/>
            <p:nvPr/>
          </p:nvSpPr>
          <p:spPr>
            <a:xfrm>
              <a:off x="4776" y="1552"/>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7" name="Google Shape;1057;p31"/>
            <p:cNvSpPr/>
            <p:nvPr/>
          </p:nvSpPr>
          <p:spPr>
            <a:xfrm>
              <a:off x="4776" y="340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8" name="Google Shape;1058;p31"/>
            <p:cNvSpPr/>
            <p:nvPr/>
          </p:nvSpPr>
          <p:spPr>
            <a:xfrm>
              <a:off x="4776" y="303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9" name="Google Shape;1059;p31"/>
            <p:cNvSpPr/>
            <p:nvPr/>
          </p:nvSpPr>
          <p:spPr>
            <a:xfrm>
              <a:off x="4776" y="266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0" name="Google Shape;1060;p31"/>
            <p:cNvSpPr/>
            <p:nvPr/>
          </p:nvSpPr>
          <p:spPr>
            <a:xfrm>
              <a:off x="4776" y="229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1" name="Google Shape;1061;p31"/>
            <p:cNvSpPr/>
            <p:nvPr/>
          </p:nvSpPr>
          <p:spPr>
            <a:xfrm>
              <a:off x="4776" y="192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62" name="Google Shape;1062;p31"/>
            <p:cNvSpPr/>
            <p:nvPr/>
          </p:nvSpPr>
          <p:spPr>
            <a:xfrm>
              <a:off x="4442" y="1264"/>
              <a:ext cx="200" cy="144"/>
            </a:xfrm>
            <a:prstGeom prst="rect">
              <a:avLst/>
            </a:prstGeom>
            <a:solidFill>
              <a:schemeClr val="fo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63" name="Google Shape;1063;p31"/>
          <p:cNvGrpSpPr/>
          <p:nvPr/>
        </p:nvGrpSpPr>
        <p:grpSpPr>
          <a:xfrm>
            <a:off x="9332664" y="1985095"/>
            <a:ext cx="769938" cy="500013"/>
            <a:chOff x="4288" y="1035"/>
            <a:chExt cx="485" cy="314"/>
          </a:xfrm>
        </p:grpSpPr>
        <p:sp>
          <p:nvSpPr>
            <p:cNvPr id="1064" name="Google Shape;1064;p31"/>
            <p:cNvSpPr txBox="1"/>
            <p:nvPr/>
          </p:nvSpPr>
          <p:spPr>
            <a:xfrm>
              <a:off x="4288" y="1035"/>
              <a:ext cx="485"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1065" name="Google Shape;1065;p31"/>
            <p:cNvSpPr/>
            <p:nvPr/>
          </p:nvSpPr>
          <p:spPr>
            <a:xfrm rot="-2538766">
              <a:off x="4482" y="1215"/>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66" name="Google Shape;1066;p31"/>
          <p:cNvGrpSpPr/>
          <p:nvPr/>
        </p:nvGrpSpPr>
        <p:grpSpPr>
          <a:xfrm>
            <a:off x="9304089" y="6171388"/>
            <a:ext cx="839788" cy="514301"/>
            <a:chOff x="4270" y="3673"/>
            <a:chExt cx="529" cy="323"/>
          </a:xfrm>
        </p:grpSpPr>
        <p:sp>
          <p:nvSpPr>
            <p:cNvPr id="1067" name="Google Shape;1067;p31"/>
            <p:cNvSpPr txBox="1"/>
            <p:nvPr/>
          </p:nvSpPr>
          <p:spPr>
            <a:xfrm>
              <a:off x="4270" y="3783"/>
              <a:ext cx="529"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1068" name="Google Shape;1068;p31"/>
            <p:cNvSpPr/>
            <p:nvPr/>
          </p:nvSpPr>
          <p:spPr>
            <a:xfrm rot="-2538766">
              <a:off x="4478" y="369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69" name="Google Shape;1069;p31"/>
          <p:cNvGrpSpPr/>
          <p:nvPr/>
        </p:nvGrpSpPr>
        <p:grpSpPr>
          <a:xfrm>
            <a:off x="8527806" y="6171378"/>
            <a:ext cx="730251" cy="706387"/>
            <a:chOff x="3805" y="3673"/>
            <a:chExt cx="460" cy="444"/>
          </a:xfrm>
        </p:grpSpPr>
        <p:sp>
          <p:nvSpPr>
            <p:cNvPr id="1070" name="Google Shape;1070;p31"/>
            <p:cNvSpPr txBox="1"/>
            <p:nvPr/>
          </p:nvSpPr>
          <p:spPr>
            <a:xfrm>
              <a:off x="3805" y="3808"/>
              <a:ext cx="460"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1071" name="Google Shape;1071;p31"/>
            <p:cNvSpPr/>
            <p:nvPr/>
          </p:nvSpPr>
          <p:spPr>
            <a:xfrm rot="-2538766">
              <a:off x="3976" y="3699"/>
              <a:ext cx="120" cy="108"/>
            </a:xfrm>
            <a:prstGeom prst="plus">
              <a:avLst>
                <a:gd name="adj" fmla="val 25000"/>
              </a:avLst>
            </a:prstGeom>
            <a:solidFill>
              <a:srgbClr val="FFFF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72" name="Google Shape;1072;p31"/>
          <p:cNvGrpSpPr/>
          <p:nvPr/>
        </p:nvGrpSpPr>
        <p:grpSpPr>
          <a:xfrm>
            <a:off x="8527806" y="1916833"/>
            <a:ext cx="730251" cy="663526"/>
            <a:chOff x="3781" y="992"/>
            <a:chExt cx="460" cy="417"/>
          </a:xfrm>
        </p:grpSpPr>
        <p:sp>
          <p:nvSpPr>
            <p:cNvPr id="1073" name="Google Shape;1073;p31"/>
            <p:cNvSpPr txBox="1"/>
            <p:nvPr/>
          </p:nvSpPr>
          <p:spPr>
            <a:xfrm>
              <a:off x="3781" y="992"/>
              <a:ext cx="460"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1074" name="Google Shape;1074;p31"/>
            <p:cNvSpPr/>
            <p:nvPr/>
          </p:nvSpPr>
          <p:spPr>
            <a:xfrm rot="-2538766">
              <a:off x="3952" y="1275"/>
              <a:ext cx="120" cy="108"/>
            </a:xfrm>
            <a:prstGeom prst="plus">
              <a:avLst>
                <a:gd name="adj" fmla="val 25000"/>
              </a:avLst>
            </a:prstGeom>
            <a:solidFill>
              <a:srgbClr val="FFFF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75" name="Google Shape;1075;p31"/>
          <p:cNvGrpSpPr/>
          <p:nvPr/>
        </p:nvGrpSpPr>
        <p:grpSpPr>
          <a:xfrm>
            <a:off x="5573464" y="2628032"/>
            <a:ext cx="3505200" cy="3467100"/>
            <a:chOff x="1920" y="1440"/>
            <a:chExt cx="2208" cy="2184"/>
          </a:xfrm>
        </p:grpSpPr>
        <p:grpSp>
          <p:nvGrpSpPr>
            <p:cNvPr id="1076" name="Google Shape;1076;p31"/>
            <p:cNvGrpSpPr/>
            <p:nvPr/>
          </p:nvGrpSpPr>
          <p:grpSpPr>
            <a:xfrm>
              <a:off x="1920" y="1440"/>
              <a:ext cx="2208" cy="904"/>
              <a:chOff x="1920" y="1384"/>
              <a:chExt cx="2208" cy="904"/>
            </a:xfrm>
          </p:grpSpPr>
          <p:cxnSp>
            <p:nvCxnSpPr>
              <p:cNvPr id="1077" name="Google Shape;1077;p31"/>
              <p:cNvCxnSpPr/>
              <p:nvPr/>
            </p:nvCxnSpPr>
            <p:spPr>
              <a:xfrm rot="-5400000">
                <a:off x="2204" y="1836"/>
                <a:ext cx="904" cy="0"/>
              </a:xfrm>
              <a:prstGeom prst="straightConnector1">
                <a:avLst/>
              </a:prstGeom>
              <a:noFill/>
              <a:ln w="63500" cap="flat" cmpd="sng">
                <a:solidFill>
                  <a:schemeClr val="accent1"/>
                </a:solidFill>
                <a:prstDash val="solid"/>
                <a:round/>
                <a:headEnd type="triangle" w="med" len="med"/>
                <a:tailEnd type="none" w="sm" len="sm"/>
              </a:ln>
            </p:spPr>
          </p:cxnSp>
          <p:cxnSp>
            <p:nvCxnSpPr>
              <p:cNvPr id="1078" name="Google Shape;1078;p31"/>
              <p:cNvCxnSpPr/>
              <p:nvPr/>
            </p:nvCxnSpPr>
            <p:spPr>
              <a:xfrm rot="-5400000">
                <a:off x="3676" y="1836"/>
                <a:ext cx="904" cy="0"/>
              </a:xfrm>
              <a:prstGeom prst="straightConnector1">
                <a:avLst/>
              </a:prstGeom>
              <a:noFill/>
              <a:ln w="63500" cap="flat" cmpd="sng">
                <a:solidFill>
                  <a:schemeClr val="accent1"/>
                </a:solidFill>
                <a:prstDash val="solid"/>
                <a:round/>
                <a:headEnd type="triangle" w="med" len="med"/>
                <a:tailEnd type="none" w="sm" len="sm"/>
              </a:ln>
            </p:spPr>
          </p:cxnSp>
          <p:cxnSp>
            <p:nvCxnSpPr>
              <p:cNvPr id="1079" name="Google Shape;1079;p31"/>
              <p:cNvCxnSpPr/>
              <p:nvPr/>
            </p:nvCxnSpPr>
            <p:spPr>
              <a:xfrm rot="-5400000">
                <a:off x="1468" y="1836"/>
                <a:ext cx="904" cy="0"/>
              </a:xfrm>
              <a:prstGeom prst="straightConnector1">
                <a:avLst/>
              </a:prstGeom>
              <a:noFill/>
              <a:ln w="63500" cap="flat" cmpd="sng">
                <a:solidFill>
                  <a:schemeClr val="accent1"/>
                </a:solidFill>
                <a:prstDash val="solid"/>
                <a:round/>
                <a:headEnd type="triangle" w="med" len="med"/>
                <a:tailEnd type="none" w="sm" len="sm"/>
              </a:ln>
            </p:spPr>
          </p:cxnSp>
          <p:cxnSp>
            <p:nvCxnSpPr>
              <p:cNvPr id="1080" name="Google Shape;1080;p31"/>
              <p:cNvCxnSpPr/>
              <p:nvPr/>
            </p:nvCxnSpPr>
            <p:spPr>
              <a:xfrm rot="-5400000">
                <a:off x="2940" y="1836"/>
                <a:ext cx="904" cy="0"/>
              </a:xfrm>
              <a:prstGeom prst="straightConnector1">
                <a:avLst/>
              </a:prstGeom>
              <a:noFill/>
              <a:ln w="63500" cap="flat" cmpd="sng">
                <a:solidFill>
                  <a:schemeClr val="accent1"/>
                </a:solidFill>
                <a:prstDash val="solid"/>
                <a:round/>
                <a:headEnd type="triangle" w="med" len="med"/>
                <a:tailEnd type="none" w="sm" len="sm"/>
              </a:ln>
            </p:spPr>
          </p:cxnSp>
        </p:grpSp>
        <p:grpSp>
          <p:nvGrpSpPr>
            <p:cNvPr id="1081" name="Google Shape;1081;p31"/>
            <p:cNvGrpSpPr/>
            <p:nvPr/>
          </p:nvGrpSpPr>
          <p:grpSpPr>
            <a:xfrm rot="10800000">
              <a:off x="1920" y="2720"/>
              <a:ext cx="2208" cy="904"/>
              <a:chOff x="1920" y="1384"/>
              <a:chExt cx="2208" cy="904"/>
            </a:xfrm>
          </p:grpSpPr>
          <p:cxnSp>
            <p:nvCxnSpPr>
              <p:cNvPr id="1082" name="Google Shape;1082;p31"/>
              <p:cNvCxnSpPr/>
              <p:nvPr/>
            </p:nvCxnSpPr>
            <p:spPr>
              <a:xfrm rot="-5400000">
                <a:off x="2204" y="1836"/>
                <a:ext cx="904" cy="0"/>
              </a:xfrm>
              <a:prstGeom prst="straightConnector1">
                <a:avLst/>
              </a:prstGeom>
              <a:noFill/>
              <a:ln w="63500" cap="flat" cmpd="sng">
                <a:solidFill>
                  <a:schemeClr val="accent1"/>
                </a:solidFill>
                <a:prstDash val="solid"/>
                <a:round/>
                <a:headEnd type="triangle" w="med" len="med"/>
                <a:tailEnd type="none" w="sm" len="sm"/>
              </a:ln>
            </p:spPr>
          </p:cxnSp>
          <p:cxnSp>
            <p:nvCxnSpPr>
              <p:cNvPr id="1083" name="Google Shape;1083;p31"/>
              <p:cNvCxnSpPr/>
              <p:nvPr/>
            </p:nvCxnSpPr>
            <p:spPr>
              <a:xfrm rot="-5400000">
                <a:off x="3676" y="1836"/>
                <a:ext cx="904" cy="0"/>
              </a:xfrm>
              <a:prstGeom prst="straightConnector1">
                <a:avLst/>
              </a:prstGeom>
              <a:noFill/>
              <a:ln w="63500" cap="flat" cmpd="sng">
                <a:solidFill>
                  <a:schemeClr val="accent1"/>
                </a:solidFill>
                <a:prstDash val="solid"/>
                <a:round/>
                <a:headEnd type="triangle" w="med" len="med"/>
                <a:tailEnd type="none" w="sm" len="sm"/>
              </a:ln>
            </p:spPr>
          </p:cxnSp>
          <p:cxnSp>
            <p:nvCxnSpPr>
              <p:cNvPr id="1084" name="Google Shape;1084;p31"/>
              <p:cNvCxnSpPr/>
              <p:nvPr/>
            </p:nvCxnSpPr>
            <p:spPr>
              <a:xfrm rot="-5400000">
                <a:off x="1468" y="1836"/>
                <a:ext cx="904" cy="0"/>
              </a:xfrm>
              <a:prstGeom prst="straightConnector1">
                <a:avLst/>
              </a:prstGeom>
              <a:noFill/>
              <a:ln w="63500" cap="flat" cmpd="sng">
                <a:solidFill>
                  <a:schemeClr val="accent1"/>
                </a:solidFill>
                <a:prstDash val="solid"/>
                <a:round/>
                <a:headEnd type="triangle" w="med" len="med"/>
                <a:tailEnd type="none" w="sm" len="sm"/>
              </a:ln>
            </p:spPr>
          </p:cxnSp>
          <p:cxnSp>
            <p:nvCxnSpPr>
              <p:cNvPr id="1085" name="Google Shape;1085;p31"/>
              <p:cNvCxnSpPr/>
              <p:nvPr/>
            </p:nvCxnSpPr>
            <p:spPr>
              <a:xfrm rot="-5400000">
                <a:off x="2940" y="1836"/>
                <a:ext cx="904" cy="0"/>
              </a:xfrm>
              <a:prstGeom prst="straightConnector1">
                <a:avLst/>
              </a:prstGeom>
              <a:noFill/>
              <a:ln w="63500" cap="flat" cmpd="sng">
                <a:solidFill>
                  <a:schemeClr val="accent1"/>
                </a:solidFill>
                <a:prstDash val="solid"/>
                <a:round/>
                <a:headEnd type="triangle" w="med" len="med"/>
                <a:tailEnd type="none" w="sm" len="sm"/>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45"/>
                                        </p:tgtEl>
                                        <p:attrNameLst>
                                          <p:attrName>style.visibility</p:attrName>
                                        </p:attrNameLst>
                                      </p:cBhvr>
                                      <p:to>
                                        <p:strVal val="visible"/>
                                      </p:to>
                                    </p:set>
                                    <p:anim calcmode="lin" valueType="num">
                                      <p:cBhvr additive="base">
                                        <p:cTn id="7" dur="500"/>
                                        <p:tgtEl>
                                          <p:spTgt spid="545"/>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063"/>
                                        </p:tgtEl>
                                        <p:attrNameLst>
                                          <p:attrName>style.visibility</p:attrName>
                                        </p:attrNameLst>
                                      </p:cBhvr>
                                      <p:to>
                                        <p:strVal val="visible"/>
                                      </p:to>
                                    </p:set>
                                    <p:anim calcmode="lin" valueType="num">
                                      <p:cBhvr additive="base">
                                        <p:cTn id="11" dur="500"/>
                                        <p:tgtEl>
                                          <p:spTgt spid="106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1066"/>
                                        </p:tgtEl>
                                        <p:attrNameLst>
                                          <p:attrName>style.visibility</p:attrName>
                                        </p:attrNameLst>
                                      </p:cBhvr>
                                      <p:to>
                                        <p:strVal val="visible"/>
                                      </p:to>
                                    </p:set>
                                    <p:anim calcmode="lin" valueType="num">
                                      <p:cBhvr additive="base">
                                        <p:cTn id="15" dur="500"/>
                                        <p:tgtEl>
                                          <p:spTgt spid="1066"/>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69"/>
                                        </p:tgtEl>
                                        <p:attrNameLst>
                                          <p:attrName>style.visibility</p:attrName>
                                        </p:attrNameLst>
                                      </p:cBhvr>
                                      <p:to>
                                        <p:strVal val="visible"/>
                                      </p:to>
                                    </p:set>
                                    <p:anim calcmode="lin" valueType="num">
                                      <p:cBhvr additive="base">
                                        <p:cTn id="20" dur="500"/>
                                        <p:tgtEl>
                                          <p:spTgt spid="106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 presetClass="entr" presetSubtype="1" fill="hold" nodeType="afterEffect">
                                  <p:stCondLst>
                                    <p:cond delay="0"/>
                                  </p:stCondLst>
                                  <p:childTnLst>
                                    <p:set>
                                      <p:cBhvr>
                                        <p:cTn id="23" dur="1" fill="hold">
                                          <p:stCondLst>
                                            <p:cond delay="0"/>
                                          </p:stCondLst>
                                        </p:cTn>
                                        <p:tgtEl>
                                          <p:spTgt spid="1072"/>
                                        </p:tgtEl>
                                        <p:attrNameLst>
                                          <p:attrName>style.visibility</p:attrName>
                                        </p:attrNameLst>
                                      </p:cBhvr>
                                      <p:to>
                                        <p:strVal val="visible"/>
                                      </p:to>
                                    </p:set>
                                    <p:anim calcmode="lin" valueType="num">
                                      <p:cBhvr additive="base">
                                        <p:cTn id="24" dur="500"/>
                                        <p:tgtEl>
                                          <p:spTgt spid="107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2"/>
                                        </p:tgtEl>
                                        <p:attrNameLst>
                                          <p:attrName>style.visibility</p:attrName>
                                        </p:attrNameLst>
                                      </p:cBhvr>
                                      <p:to>
                                        <p:strVal val="visible"/>
                                      </p:to>
                                    </p:set>
                                    <p:animEffect transition="in" filter="fade">
                                      <p:cBhvr>
                                        <p:cTn id="29" dur="500"/>
                                        <p:tgtEl>
                                          <p:spTgt spid="5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75"/>
                                        </p:tgtEl>
                                        <p:attrNameLst>
                                          <p:attrName>style.visibility</p:attrName>
                                        </p:attrNameLst>
                                      </p:cBhvr>
                                      <p:to>
                                        <p:strVal val="visible"/>
                                      </p:to>
                                    </p:set>
                                    <p:animEffect transition="in" filter="fade">
                                      <p:cBhvr>
                                        <p:cTn id="34" dur="500"/>
                                        <p:tgtEl>
                                          <p:spTgt spid="1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Jurisdiction – Turn Judge</a:t>
            </a:r>
            <a:endParaRPr/>
          </a:p>
        </p:txBody>
      </p:sp>
      <p:grpSp>
        <p:nvGrpSpPr>
          <p:cNvPr id="1091" name="Google Shape;1091;p32"/>
          <p:cNvGrpSpPr/>
          <p:nvPr/>
        </p:nvGrpSpPr>
        <p:grpSpPr>
          <a:xfrm>
            <a:off x="4515520" y="2220168"/>
            <a:ext cx="5765800" cy="3784600"/>
            <a:chOff x="1248" y="1264"/>
            <a:chExt cx="3632" cy="2384"/>
          </a:xfrm>
        </p:grpSpPr>
        <p:sp>
          <p:nvSpPr>
            <p:cNvPr id="1092" name="Google Shape;1092;p32"/>
            <p:cNvSpPr/>
            <p:nvPr/>
          </p:nvSpPr>
          <p:spPr>
            <a:xfrm>
              <a:off x="1248" y="1440"/>
              <a:ext cx="3504" cy="2208"/>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093" name="Google Shape;1093;p32"/>
            <p:cNvGrpSpPr/>
            <p:nvPr/>
          </p:nvGrpSpPr>
          <p:grpSpPr>
            <a:xfrm>
              <a:off x="1429" y="1581"/>
              <a:ext cx="3142" cy="97"/>
              <a:chOff x="1453" y="1624"/>
              <a:chExt cx="3142" cy="97"/>
            </a:xfrm>
          </p:grpSpPr>
          <p:sp>
            <p:nvSpPr>
              <p:cNvPr id="1094" name="Google Shape;1094;p32"/>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5" name="Google Shape;1095;p32"/>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6" name="Google Shape;1096;p32"/>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97" name="Google Shape;1097;p32"/>
            <p:cNvGrpSpPr/>
            <p:nvPr/>
          </p:nvGrpSpPr>
          <p:grpSpPr>
            <a:xfrm>
              <a:off x="1429" y="1947"/>
              <a:ext cx="3142" cy="97"/>
              <a:chOff x="1453" y="1624"/>
              <a:chExt cx="3142" cy="97"/>
            </a:xfrm>
          </p:grpSpPr>
          <p:sp>
            <p:nvSpPr>
              <p:cNvPr id="1098" name="Google Shape;1098;p32"/>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99" name="Google Shape;1099;p32"/>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0" name="Google Shape;1100;p32"/>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01" name="Google Shape;1101;p32"/>
            <p:cNvGrpSpPr/>
            <p:nvPr/>
          </p:nvGrpSpPr>
          <p:grpSpPr>
            <a:xfrm>
              <a:off x="1429" y="2313"/>
              <a:ext cx="3142" cy="97"/>
              <a:chOff x="1453" y="1624"/>
              <a:chExt cx="3142" cy="97"/>
            </a:xfrm>
          </p:grpSpPr>
          <p:sp>
            <p:nvSpPr>
              <p:cNvPr id="1102" name="Google Shape;1102;p32"/>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3" name="Google Shape;1103;p32"/>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4" name="Google Shape;1104;p32"/>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05" name="Google Shape;1105;p32"/>
            <p:cNvGrpSpPr/>
            <p:nvPr/>
          </p:nvGrpSpPr>
          <p:grpSpPr>
            <a:xfrm>
              <a:off x="1429" y="2680"/>
              <a:ext cx="3142" cy="97"/>
              <a:chOff x="1453" y="1624"/>
              <a:chExt cx="3142" cy="97"/>
            </a:xfrm>
          </p:grpSpPr>
          <p:sp>
            <p:nvSpPr>
              <p:cNvPr id="1106" name="Google Shape;1106;p32"/>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7" name="Google Shape;1107;p32"/>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08" name="Google Shape;1108;p32"/>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09" name="Google Shape;1109;p32"/>
            <p:cNvGrpSpPr/>
            <p:nvPr/>
          </p:nvGrpSpPr>
          <p:grpSpPr>
            <a:xfrm>
              <a:off x="1429" y="3046"/>
              <a:ext cx="3142" cy="97"/>
              <a:chOff x="1453" y="1624"/>
              <a:chExt cx="3142" cy="97"/>
            </a:xfrm>
          </p:grpSpPr>
          <p:sp>
            <p:nvSpPr>
              <p:cNvPr id="1110" name="Google Shape;1110;p32"/>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1" name="Google Shape;1111;p32"/>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2" name="Google Shape;1112;p32"/>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13" name="Google Shape;1113;p32"/>
            <p:cNvGrpSpPr/>
            <p:nvPr/>
          </p:nvGrpSpPr>
          <p:grpSpPr>
            <a:xfrm>
              <a:off x="1429" y="3413"/>
              <a:ext cx="3142" cy="97"/>
              <a:chOff x="1453" y="1624"/>
              <a:chExt cx="3142" cy="97"/>
            </a:xfrm>
          </p:grpSpPr>
          <p:sp>
            <p:nvSpPr>
              <p:cNvPr id="1114" name="Google Shape;1114;p32"/>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5" name="Google Shape;1115;p32"/>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6" name="Google Shape;1116;p32"/>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117" name="Google Shape;1117;p32"/>
            <p:cNvGrpSpPr/>
            <p:nvPr/>
          </p:nvGrpSpPr>
          <p:grpSpPr>
            <a:xfrm>
              <a:off x="1255" y="2535"/>
              <a:ext cx="3496" cy="18"/>
              <a:chOff x="1252" y="2554"/>
              <a:chExt cx="3496" cy="18"/>
            </a:xfrm>
          </p:grpSpPr>
          <p:sp>
            <p:nvSpPr>
              <p:cNvPr id="1118" name="Google Shape;1118;p32"/>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19" name="Google Shape;1119;p32"/>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0" name="Google Shape;1120;p32"/>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1" name="Google Shape;1121;p32"/>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2" name="Google Shape;1122;p32"/>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3" name="Google Shape;1123;p32"/>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4" name="Google Shape;1124;p32"/>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5" name="Google Shape;1125;p32"/>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6" name="Google Shape;1126;p32"/>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7" name="Google Shape;1127;p32"/>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8" name="Google Shape;1128;p32"/>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29" name="Google Shape;1129;p32"/>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0" name="Google Shape;1130;p32"/>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1" name="Google Shape;1131;p32"/>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2" name="Google Shape;1132;p32"/>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3" name="Google Shape;1133;p32"/>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4" name="Google Shape;1134;p32"/>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5" name="Google Shape;1135;p32"/>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6" name="Google Shape;1136;p32"/>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7" name="Google Shape;1137;p32"/>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8" name="Google Shape;1138;p32"/>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39" name="Google Shape;1139;p32"/>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0" name="Google Shape;1140;p32"/>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1" name="Google Shape;1141;p32"/>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2" name="Google Shape;1142;p32"/>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3" name="Google Shape;1143;p32"/>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4" name="Google Shape;1144;p32"/>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5" name="Google Shape;1145;p32"/>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6" name="Google Shape;1146;p32"/>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7" name="Google Shape;1147;p32"/>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8" name="Google Shape;1148;p32"/>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49" name="Google Shape;1149;p32"/>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0" name="Google Shape;1150;p32"/>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1" name="Google Shape;1151;p32"/>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2" name="Google Shape;1152;p32"/>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3" name="Google Shape;1153;p32"/>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4" name="Google Shape;1154;p32"/>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5" name="Google Shape;1155;p32"/>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6" name="Google Shape;1156;p32"/>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7" name="Google Shape;1157;p32"/>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8" name="Google Shape;1158;p32"/>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59" name="Google Shape;1159;p32"/>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0" name="Google Shape;1160;p32"/>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1" name="Google Shape;1161;p32"/>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2" name="Google Shape;1162;p32"/>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3" name="Google Shape;1163;p32"/>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4" name="Google Shape;1164;p32"/>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5" name="Google Shape;1165;p32"/>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6" name="Google Shape;1166;p32"/>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7" name="Google Shape;1167;p32"/>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8" name="Google Shape;1168;p32"/>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9" name="Google Shape;1169;p32"/>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0" name="Google Shape;1170;p32"/>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1" name="Google Shape;1171;p32"/>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2" name="Google Shape;1172;p32"/>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3" name="Google Shape;1173;p32"/>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4" name="Google Shape;1174;p32"/>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5" name="Google Shape;1175;p32"/>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6" name="Google Shape;1176;p32"/>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7" name="Google Shape;1177;p32"/>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8" name="Google Shape;1178;p32"/>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9" name="Google Shape;1179;p32"/>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0" name="Google Shape;1180;p32"/>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1" name="Google Shape;1181;p32"/>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2" name="Google Shape;1182;p32"/>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3" name="Google Shape;1183;p32"/>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4" name="Google Shape;1184;p32"/>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5" name="Google Shape;1185;p32"/>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6" name="Google Shape;1186;p32"/>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7" name="Google Shape;1187;p32"/>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8" name="Google Shape;1188;p32"/>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9" name="Google Shape;1189;p32"/>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0" name="Google Shape;1190;p32"/>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1" name="Google Shape;1191;p32"/>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2" name="Google Shape;1192;p32"/>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3" name="Google Shape;1193;p32"/>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4" name="Google Shape;1194;p32"/>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5" name="Google Shape;1195;p32"/>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6" name="Google Shape;1196;p32"/>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7" name="Google Shape;1197;p32"/>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8" name="Google Shape;1198;p32"/>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9" name="Google Shape;1199;p32"/>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0" name="Google Shape;1200;p32"/>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1" name="Google Shape;1201;p32"/>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2" name="Google Shape;1202;p32"/>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3" name="Google Shape;1203;p32"/>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4" name="Google Shape;1204;p32"/>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5" name="Google Shape;1205;p32"/>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6" name="Google Shape;1206;p32"/>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7" name="Google Shape;1207;p32"/>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8" name="Google Shape;1208;p32"/>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9" name="Google Shape;1209;p32"/>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0" name="Google Shape;1210;p32"/>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1" name="Google Shape;1211;p32"/>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2" name="Google Shape;1212;p32"/>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3" name="Google Shape;1213;p32"/>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14" name="Google Shape;1214;p32"/>
            <p:cNvGrpSpPr/>
            <p:nvPr/>
          </p:nvGrpSpPr>
          <p:grpSpPr>
            <a:xfrm>
              <a:off x="1255" y="2168"/>
              <a:ext cx="3496" cy="18"/>
              <a:chOff x="1252" y="2554"/>
              <a:chExt cx="3496" cy="18"/>
            </a:xfrm>
          </p:grpSpPr>
          <p:sp>
            <p:nvSpPr>
              <p:cNvPr id="1215" name="Google Shape;1215;p32"/>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6" name="Google Shape;1216;p32"/>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7" name="Google Shape;1217;p32"/>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8" name="Google Shape;1218;p32"/>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9" name="Google Shape;1219;p32"/>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0" name="Google Shape;1220;p32"/>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1" name="Google Shape;1221;p32"/>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2" name="Google Shape;1222;p32"/>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3" name="Google Shape;1223;p32"/>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4" name="Google Shape;1224;p32"/>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5" name="Google Shape;1225;p32"/>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6" name="Google Shape;1226;p32"/>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7" name="Google Shape;1227;p32"/>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8" name="Google Shape;1228;p32"/>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9" name="Google Shape;1229;p32"/>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0" name="Google Shape;1230;p32"/>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1" name="Google Shape;1231;p32"/>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2" name="Google Shape;1232;p32"/>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3" name="Google Shape;1233;p32"/>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4" name="Google Shape;1234;p32"/>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5" name="Google Shape;1235;p32"/>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6" name="Google Shape;1236;p32"/>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7" name="Google Shape;1237;p32"/>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8" name="Google Shape;1238;p32"/>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9" name="Google Shape;1239;p32"/>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0" name="Google Shape;1240;p32"/>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1" name="Google Shape;1241;p32"/>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2" name="Google Shape;1242;p32"/>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3" name="Google Shape;1243;p32"/>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4" name="Google Shape;1244;p32"/>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5" name="Google Shape;1245;p32"/>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6" name="Google Shape;1246;p32"/>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7" name="Google Shape;1247;p32"/>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8" name="Google Shape;1248;p32"/>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9" name="Google Shape;1249;p32"/>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0" name="Google Shape;1250;p32"/>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1" name="Google Shape;1251;p32"/>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2" name="Google Shape;1252;p32"/>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3" name="Google Shape;1253;p32"/>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4" name="Google Shape;1254;p32"/>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5" name="Google Shape;1255;p32"/>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6" name="Google Shape;1256;p32"/>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7" name="Google Shape;1257;p32"/>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8" name="Google Shape;1258;p32"/>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9" name="Google Shape;1259;p32"/>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0" name="Google Shape;1260;p32"/>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1" name="Google Shape;1261;p32"/>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2" name="Google Shape;1262;p32"/>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3" name="Google Shape;1263;p32"/>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4" name="Google Shape;1264;p32"/>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5" name="Google Shape;1265;p32"/>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6" name="Google Shape;1266;p32"/>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7" name="Google Shape;1267;p32"/>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8" name="Google Shape;1268;p32"/>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9" name="Google Shape;1269;p32"/>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0" name="Google Shape;1270;p32"/>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1" name="Google Shape;1271;p32"/>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2" name="Google Shape;1272;p32"/>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3" name="Google Shape;1273;p32"/>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4" name="Google Shape;1274;p32"/>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5" name="Google Shape;1275;p32"/>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6" name="Google Shape;1276;p32"/>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7" name="Google Shape;1277;p32"/>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8" name="Google Shape;1278;p32"/>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9" name="Google Shape;1279;p32"/>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0" name="Google Shape;1280;p32"/>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1" name="Google Shape;1281;p32"/>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2" name="Google Shape;1282;p32"/>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3" name="Google Shape;1283;p32"/>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4" name="Google Shape;1284;p32"/>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5" name="Google Shape;1285;p32"/>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6" name="Google Shape;1286;p32"/>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7" name="Google Shape;1287;p32"/>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8" name="Google Shape;1288;p32"/>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9" name="Google Shape;1289;p32"/>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0" name="Google Shape;1290;p32"/>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1" name="Google Shape;1291;p32"/>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2" name="Google Shape;1292;p32"/>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3" name="Google Shape;1293;p32"/>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4" name="Google Shape;1294;p32"/>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5" name="Google Shape;1295;p32"/>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6" name="Google Shape;1296;p32"/>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7" name="Google Shape;1297;p32"/>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8" name="Google Shape;1298;p32"/>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9" name="Google Shape;1299;p32"/>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0" name="Google Shape;1300;p32"/>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1" name="Google Shape;1301;p32"/>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2" name="Google Shape;1302;p32"/>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3" name="Google Shape;1303;p32"/>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4" name="Google Shape;1304;p32"/>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5" name="Google Shape;1305;p32"/>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6" name="Google Shape;1306;p32"/>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7" name="Google Shape;1307;p32"/>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8" name="Google Shape;1308;p32"/>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9" name="Google Shape;1309;p32"/>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0" name="Google Shape;1310;p32"/>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311" name="Google Shape;1311;p32"/>
            <p:cNvGrpSpPr/>
            <p:nvPr/>
          </p:nvGrpSpPr>
          <p:grpSpPr>
            <a:xfrm>
              <a:off x="1255" y="1801"/>
              <a:ext cx="3496" cy="18"/>
              <a:chOff x="1252" y="2554"/>
              <a:chExt cx="3496" cy="18"/>
            </a:xfrm>
          </p:grpSpPr>
          <p:sp>
            <p:nvSpPr>
              <p:cNvPr id="1312" name="Google Shape;1312;p32"/>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3" name="Google Shape;1313;p32"/>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4" name="Google Shape;1314;p32"/>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5" name="Google Shape;1315;p32"/>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6" name="Google Shape;1316;p32"/>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7" name="Google Shape;1317;p32"/>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8" name="Google Shape;1318;p32"/>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9" name="Google Shape;1319;p32"/>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0" name="Google Shape;1320;p32"/>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1" name="Google Shape;1321;p32"/>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2" name="Google Shape;1322;p32"/>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3" name="Google Shape;1323;p32"/>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4" name="Google Shape;1324;p32"/>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5" name="Google Shape;1325;p32"/>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6" name="Google Shape;1326;p32"/>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7" name="Google Shape;1327;p32"/>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8" name="Google Shape;1328;p32"/>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9" name="Google Shape;1329;p32"/>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0" name="Google Shape;1330;p32"/>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1" name="Google Shape;1331;p32"/>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2" name="Google Shape;1332;p32"/>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3" name="Google Shape;1333;p32"/>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4" name="Google Shape;1334;p32"/>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5" name="Google Shape;1335;p32"/>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6" name="Google Shape;1336;p32"/>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7" name="Google Shape;1337;p32"/>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8" name="Google Shape;1338;p32"/>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9" name="Google Shape;1339;p32"/>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0" name="Google Shape;1340;p32"/>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1" name="Google Shape;1341;p32"/>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2" name="Google Shape;1342;p32"/>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3" name="Google Shape;1343;p32"/>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4" name="Google Shape;1344;p32"/>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5" name="Google Shape;1345;p32"/>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6" name="Google Shape;1346;p32"/>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7" name="Google Shape;1347;p32"/>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8" name="Google Shape;1348;p32"/>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9" name="Google Shape;1349;p32"/>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0" name="Google Shape;1350;p32"/>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1" name="Google Shape;1351;p32"/>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2" name="Google Shape;1352;p32"/>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3" name="Google Shape;1353;p32"/>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4" name="Google Shape;1354;p32"/>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5" name="Google Shape;1355;p32"/>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6" name="Google Shape;1356;p32"/>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7" name="Google Shape;1357;p32"/>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8" name="Google Shape;1358;p32"/>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9" name="Google Shape;1359;p32"/>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0" name="Google Shape;1360;p32"/>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1" name="Google Shape;1361;p32"/>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2" name="Google Shape;1362;p32"/>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3" name="Google Shape;1363;p32"/>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4" name="Google Shape;1364;p32"/>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5" name="Google Shape;1365;p32"/>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6" name="Google Shape;1366;p32"/>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7" name="Google Shape;1367;p32"/>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8" name="Google Shape;1368;p32"/>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9" name="Google Shape;1369;p32"/>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0" name="Google Shape;1370;p32"/>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1" name="Google Shape;1371;p32"/>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2" name="Google Shape;1372;p32"/>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3" name="Google Shape;1373;p32"/>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4" name="Google Shape;1374;p32"/>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5" name="Google Shape;1375;p32"/>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6" name="Google Shape;1376;p32"/>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7" name="Google Shape;1377;p32"/>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8" name="Google Shape;1378;p32"/>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9" name="Google Shape;1379;p32"/>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0" name="Google Shape;1380;p32"/>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1" name="Google Shape;1381;p32"/>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2" name="Google Shape;1382;p32"/>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3" name="Google Shape;1383;p32"/>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4" name="Google Shape;1384;p32"/>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5" name="Google Shape;1385;p32"/>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6" name="Google Shape;1386;p32"/>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7" name="Google Shape;1387;p32"/>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8" name="Google Shape;1388;p32"/>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9" name="Google Shape;1389;p32"/>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0" name="Google Shape;1390;p32"/>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1" name="Google Shape;1391;p32"/>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2" name="Google Shape;1392;p32"/>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3" name="Google Shape;1393;p32"/>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4" name="Google Shape;1394;p32"/>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5" name="Google Shape;1395;p32"/>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6" name="Google Shape;1396;p32"/>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7" name="Google Shape;1397;p32"/>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8" name="Google Shape;1398;p32"/>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9" name="Google Shape;1399;p32"/>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0" name="Google Shape;1400;p32"/>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1" name="Google Shape;1401;p32"/>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2" name="Google Shape;1402;p32"/>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3" name="Google Shape;1403;p32"/>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4" name="Google Shape;1404;p32"/>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5" name="Google Shape;1405;p32"/>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6" name="Google Shape;1406;p32"/>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7" name="Google Shape;1407;p32"/>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08" name="Google Shape;1408;p32"/>
            <p:cNvGrpSpPr/>
            <p:nvPr/>
          </p:nvGrpSpPr>
          <p:grpSpPr>
            <a:xfrm>
              <a:off x="1255" y="2902"/>
              <a:ext cx="3496" cy="18"/>
              <a:chOff x="1252" y="2554"/>
              <a:chExt cx="3496" cy="18"/>
            </a:xfrm>
          </p:grpSpPr>
          <p:sp>
            <p:nvSpPr>
              <p:cNvPr id="1409" name="Google Shape;1409;p32"/>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0" name="Google Shape;1410;p32"/>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1" name="Google Shape;1411;p32"/>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2" name="Google Shape;1412;p32"/>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3" name="Google Shape;1413;p32"/>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4" name="Google Shape;1414;p32"/>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5" name="Google Shape;1415;p32"/>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6" name="Google Shape;1416;p32"/>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7" name="Google Shape;1417;p32"/>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8" name="Google Shape;1418;p32"/>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9" name="Google Shape;1419;p32"/>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0" name="Google Shape;1420;p32"/>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1" name="Google Shape;1421;p32"/>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2" name="Google Shape;1422;p32"/>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3" name="Google Shape;1423;p32"/>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4" name="Google Shape;1424;p32"/>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5" name="Google Shape;1425;p32"/>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6" name="Google Shape;1426;p32"/>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7" name="Google Shape;1427;p32"/>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8" name="Google Shape;1428;p32"/>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9" name="Google Shape;1429;p32"/>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0" name="Google Shape;1430;p32"/>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1" name="Google Shape;1431;p32"/>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2" name="Google Shape;1432;p32"/>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3" name="Google Shape;1433;p32"/>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4" name="Google Shape;1434;p32"/>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5" name="Google Shape;1435;p32"/>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6" name="Google Shape;1436;p32"/>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7" name="Google Shape;1437;p32"/>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8" name="Google Shape;1438;p32"/>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9" name="Google Shape;1439;p32"/>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0" name="Google Shape;1440;p32"/>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1" name="Google Shape;1441;p32"/>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2" name="Google Shape;1442;p32"/>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3" name="Google Shape;1443;p32"/>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4" name="Google Shape;1444;p32"/>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5" name="Google Shape;1445;p32"/>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6" name="Google Shape;1446;p32"/>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7" name="Google Shape;1447;p32"/>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8" name="Google Shape;1448;p32"/>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9" name="Google Shape;1449;p32"/>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0" name="Google Shape;1450;p32"/>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1" name="Google Shape;1451;p32"/>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2" name="Google Shape;1452;p32"/>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3" name="Google Shape;1453;p32"/>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4" name="Google Shape;1454;p32"/>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5" name="Google Shape;1455;p32"/>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6" name="Google Shape;1456;p32"/>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7" name="Google Shape;1457;p32"/>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8" name="Google Shape;1458;p32"/>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9" name="Google Shape;1459;p32"/>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0" name="Google Shape;1460;p32"/>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1" name="Google Shape;1461;p32"/>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2" name="Google Shape;1462;p32"/>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3" name="Google Shape;1463;p32"/>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4" name="Google Shape;1464;p32"/>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5" name="Google Shape;1465;p32"/>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6" name="Google Shape;1466;p32"/>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7" name="Google Shape;1467;p32"/>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8" name="Google Shape;1468;p32"/>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9" name="Google Shape;1469;p32"/>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0" name="Google Shape;1470;p32"/>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1" name="Google Shape;1471;p32"/>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2" name="Google Shape;1472;p32"/>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3" name="Google Shape;1473;p32"/>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4" name="Google Shape;1474;p32"/>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5" name="Google Shape;1475;p32"/>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6" name="Google Shape;1476;p32"/>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7" name="Google Shape;1477;p32"/>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8" name="Google Shape;1478;p32"/>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9" name="Google Shape;1479;p32"/>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0" name="Google Shape;1480;p32"/>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1" name="Google Shape;1481;p32"/>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2" name="Google Shape;1482;p32"/>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3" name="Google Shape;1483;p32"/>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4" name="Google Shape;1484;p32"/>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5" name="Google Shape;1485;p32"/>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6" name="Google Shape;1486;p32"/>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7" name="Google Shape;1487;p32"/>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8" name="Google Shape;1488;p32"/>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9" name="Google Shape;1489;p32"/>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0" name="Google Shape;1490;p32"/>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1" name="Google Shape;1491;p32"/>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2" name="Google Shape;1492;p32"/>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3" name="Google Shape;1493;p32"/>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4" name="Google Shape;1494;p32"/>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5" name="Google Shape;1495;p32"/>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6" name="Google Shape;1496;p32"/>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7" name="Google Shape;1497;p32"/>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8" name="Google Shape;1498;p32"/>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9" name="Google Shape;1499;p32"/>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0" name="Google Shape;1500;p32"/>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1" name="Google Shape;1501;p32"/>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2" name="Google Shape;1502;p32"/>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3" name="Google Shape;1503;p32"/>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4" name="Google Shape;1504;p32"/>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505" name="Google Shape;1505;p32"/>
            <p:cNvGrpSpPr/>
            <p:nvPr/>
          </p:nvGrpSpPr>
          <p:grpSpPr>
            <a:xfrm>
              <a:off x="1255" y="3269"/>
              <a:ext cx="3496" cy="18"/>
              <a:chOff x="1252" y="2554"/>
              <a:chExt cx="3496" cy="18"/>
            </a:xfrm>
          </p:grpSpPr>
          <p:sp>
            <p:nvSpPr>
              <p:cNvPr id="1506" name="Google Shape;1506;p32"/>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7" name="Google Shape;1507;p32"/>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8" name="Google Shape;1508;p32"/>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9" name="Google Shape;1509;p32"/>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0" name="Google Shape;1510;p32"/>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1" name="Google Shape;1511;p32"/>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2" name="Google Shape;1512;p32"/>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3" name="Google Shape;1513;p32"/>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4" name="Google Shape;1514;p32"/>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5" name="Google Shape;1515;p32"/>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6" name="Google Shape;1516;p32"/>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7" name="Google Shape;1517;p32"/>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8" name="Google Shape;1518;p32"/>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9" name="Google Shape;1519;p32"/>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0" name="Google Shape;1520;p32"/>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1" name="Google Shape;1521;p32"/>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2" name="Google Shape;1522;p32"/>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3" name="Google Shape;1523;p32"/>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4" name="Google Shape;1524;p32"/>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5" name="Google Shape;1525;p32"/>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6" name="Google Shape;1526;p32"/>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7" name="Google Shape;1527;p32"/>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8" name="Google Shape;1528;p32"/>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9" name="Google Shape;1529;p32"/>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0" name="Google Shape;1530;p32"/>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1" name="Google Shape;1531;p32"/>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2" name="Google Shape;1532;p32"/>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3" name="Google Shape;1533;p32"/>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4" name="Google Shape;1534;p32"/>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5" name="Google Shape;1535;p32"/>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6" name="Google Shape;1536;p32"/>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7" name="Google Shape;1537;p32"/>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8" name="Google Shape;1538;p32"/>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9" name="Google Shape;1539;p32"/>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0" name="Google Shape;1540;p32"/>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1" name="Google Shape;1541;p32"/>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2" name="Google Shape;1542;p32"/>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3" name="Google Shape;1543;p32"/>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4" name="Google Shape;1544;p32"/>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5" name="Google Shape;1545;p32"/>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6" name="Google Shape;1546;p32"/>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7" name="Google Shape;1547;p32"/>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8" name="Google Shape;1548;p32"/>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9" name="Google Shape;1549;p32"/>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0" name="Google Shape;1550;p32"/>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1" name="Google Shape;1551;p32"/>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2" name="Google Shape;1552;p32"/>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3" name="Google Shape;1553;p32"/>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4" name="Google Shape;1554;p32"/>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5" name="Google Shape;1555;p32"/>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6" name="Google Shape;1556;p32"/>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7" name="Google Shape;1557;p32"/>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8" name="Google Shape;1558;p32"/>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9" name="Google Shape;1559;p32"/>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0" name="Google Shape;1560;p32"/>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1" name="Google Shape;1561;p32"/>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2" name="Google Shape;1562;p32"/>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3" name="Google Shape;1563;p32"/>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4" name="Google Shape;1564;p32"/>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5" name="Google Shape;1565;p32"/>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6" name="Google Shape;1566;p32"/>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7" name="Google Shape;1567;p32"/>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8" name="Google Shape;1568;p32"/>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9" name="Google Shape;1569;p32"/>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0" name="Google Shape;1570;p32"/>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1" name="Google Shape;1571;p32"/>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2" name="Google Shape;1572;p32"/>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3" name="Google Shape;1573;p32"/>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4" name="Google Shape;1574;p32"/>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5" name="Google Shape;1575;p32"/>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6" name="Google Shape;1576;p32"/>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7" name="Google Shape;1577;p32"/>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8" name="Google Shape;1578;p32"/>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9" name="Google Shape;1579;p32"/>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0" name="Google Shape;1580;p32"/>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1" name="Google Shape;1581;p32"/>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2" name="Google Shape;1582;p32"/>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3" name="Google Shape;1583;p32"/>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4" name="Google Shape;1584;p32"/>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5" name="Google Shape;1585;p32"/>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6" name="Google Shape;1586;p32"/>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7" name="Google Shape;1587;p32"/>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8" name="Google Shape;1588;p32"/>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9" name="Google Shape;1589;p32"/>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0" name="Google Shape;1590;p32"/>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1" name="Google Shape;1591;p32"/>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2" name="Google Shape;1592;p32"/>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3" name="Google Shape;1593;p32"/>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4" name="Google Shape;1594;p32"/>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5" name="Google Shape;1595;p32"/>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6" name="Google Shape;1596;p32"/>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7" name="Google Shape;1597;p32"/>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8" name="Google Shape;1598;p32"/>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9" name="Google Shape;1599;p32"/>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0" name="Google Shape;1600;p32"/>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1" name="Google Shape;1601;p32"/>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602" name="Google Shape;1602;p32"/>
            <p:cNvSpPr/>
            <p:nvPr/>
          </p:nvSpPr>
          <p:spPr>
            <a:xfrm>
              <a:off x="4776" y="1552"/>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3" name="Google Shape;1603;p32"/>
            <p:cNvSpPr/>
            <p:nvPr/>
          </p:nvSpPr>
          <p:spPr>
            <a:xfrm>
              <a:off x="4776" y="340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4" name="Google Shape;1604;p32"/>
            <p:cNvSpPr/>
            <p:nvPr/>
          </p:nvSpPr>
          <p:spPr>
            <a:xfrm>
              <a:off x="4776" y="303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5" name="Google Shape;1605;p32"/>
            <p:cNvSpPr/>
            <p:nvPr/>
          </p:nvSpPr>
          <p:spPr>
            <a:xfrm>
              <a:off x="4776" y="266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6" name="Google Shape;1606;p32"/>
            <p:cNvSpPr/>
            <p:nvPr/>
          </p:nvSpPr>
          <p:spPr>
            <a:xfrm>
              <a:off x="4776" y="229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7" name="Google Shape;1607;p32"/>
            <p:cNvSpPr/>
            <p:nvPr/>
          </p:nvSpPr>
          <p:spPr>
            <a:xfrm>
              <a:off x="4776" y="192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8" name="Google Shape;1608;p32"/>
            <p:cNvSpPr/>
            <p:nvPr/>
          </p:nvSpPr>
          <p:spPr>
            <a:xfrm>
              <a:off x="4442" y="1264"/>
              <a:ext cx="200" cy="144"/>
            </a:xfrm>
            <a:prstGeom prst="rect">
              <a:avLst/>
            </a:prstGeom>
            <a:solidFill>
              <a:schemeClr val="fo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09" name="Google Shape;1609;p32"/>
          <p:cNvGrpSpPr/>
          <p:nvPr/>
        </p:nvGrpSpPr>
        <p:grpSpPr>
          <a:xfrm>
            <a:off x="9341520" y="1856631"/>
            <a:ext cx="769938" cy="500013"/>
            <a:chOff x="4288" y="1035"/>
            <a:chExt cx="485" cy="314"/>
          </a:xfrm>
        </p:grpSpPr>
        <p:sp>
          <p:nvSpPr>
            <p:cNvPr id="1610" name="Google Shape;1610;p32"/>
            <p:cNvSpPr txBox="1"/>
            <p:nvPr/>
          </p:nvSpPr>
          <p:spPr>
            <a:xfrm>
              <a:off x="4288" y="1035"/>
              <a:ext cx="485"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1611" name="Google Shape;1611;p32"/>
            <p:cNvSpPr/>
            <p:nvPr/>
          </p:nvSpPr>
          <p:spPr>
            <a:xfrm rot="-2538766">
              <a:off x="4482" y="1215"/>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12" name="Google Shape;1612;p32"/>
          <p:cNvGrpSpPr/>
          <p:nvPr/>
        </p:nvGrpSpPr>
        <p:grpSpPr>
          <a:xfrm>
            <a:off x="9312946" y="6042918"/>
            <a:ext cx="849313" cy="512713"/>
            <a:chOff x="4270" y="3673"/>
            <a:chExt cx="535" cy="322"/>
          </a:xfrm>
        </p:grpSpPr>
        <p:sp>
          <p:nvSpPr>
            <p:cNvPr id="1613" name="Google Shape;1613;p32"/>
            <p:cNvSpPr txBox="1"/>
            <p:nvPr/>
          </p:nvSpPr>
          <p:spPr>
            <a:xfrm>
              <a:off x="4270" y="3783"/>
              <a:ext cx="535" cy="2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1614" name="Google Shape;1614;p32"/>
            <p:cNvSpPr/>
            <p:nvPr/>
          </p:nvSpPr>
          <p:spPr>
            <a:xfrm rot="-2538766">
              <a:off x="4478" y="369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15" name="Google Shape;1615;p32"/>
          <p:cNvGrpSpPr/>
          <p:nvPr/>
        </p:nvGrpSpPr>
        <p:grpSpPr>
          <a:xfrm>
            <a:off x="8538241" y="6042914"/>
            <a:ext cx="730250" cy="706387"/>
            <a:chOff x="4038" y="3737"/>
            <a:chExt cx="460" cy="444"/>
          </a:xfrm>
        </p:grpSpPr>
        <p:sp>
          <p:nvSpPr>
            <p:cNvPr id="1616" name="Google Shape;1616;p32"/>
            <p:cNvSpPr txBox="1"/>
            <p:nvPr/>
          </p:nvSpPr>
          <p:spPr>
            <a:xfrm>
              <a:off x="4038" y="3872"/>
              <a:ext cx="460"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1617" name="Google Shape;1617;p32"/>
            <p:cNvSpPr/>
            <p:nvPr/>
          </p:nvSpPr>
          <p:spPr>
            <a:xfrm rot="-2538766">
              <a:off x="4208" y="3763"/>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18" name="Google Shape;1618;p32"/>
          <p:cNvGrpSpPr/>
          <p:nvPr/>
        </p:nvGrpSpPr>
        <p:grpSpPr>
          <a:xfrm>
            <a:off x="8538241" y="1788369"/>
            <a:ext cx="730250" cy="663526"/>
            <a:chOff x="4038" y="1056"/>
            <a:chExt cx="460" cy="417"/>
          </a:xfrm>
        </p:grpSpPr>
        <p:sp>
          <p:nvSpPr>
            <p:cNvPr id="1619" name="Google Shape;1619;p32"/>
            <p:cNvSpPr txBox="1"/>
            <p:nvPr/>
          </p:nvSpPr>
          <p:spPr>
            <a:xfrm>
              <a:off x="4038" y="1056"/>
              <a:ext cx="460"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1620" name="Google Shape;1620;p32"/>
            <p:cNvSpPr/>
            <p:nvPr/>
          </p:nvSpPr>
          <p:spPr>
            <a:xfrm rot="-2538766">
              <a:off x="4208" y="133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21" name="Google Shape;1621;p32"/>
          <p:cNvGrpSpPr/>
          <p:nvPr/>
        </p:nvGrpSpPr>
        <p:grpSpPr>
          <a:xfrm>
            <a:off x="3593183" y="2855169"/>
            <a:ext cx="890845" cy="2824163"/>
            <a:chOff x="923" y="1728"/>
            <a:chExt cx="562" cy="1779"/>
          </a:xfrm>
        </p:grpSpPr>
        <p:grpSp>
          <p:nvGrpSpPr>
            <p:cNvPr id="1622" name="Google Shape;1622;p32"/>
            <p:cNvGrpSpPr/>
            <p:nvPr/>
          </p:nvGrpSpPr>
          <p:grpSpPr>
            <a:xfrm>
              <a:off x="923" y="1728"/>
              <a:ext cx="562" cy="309"/>
              <a:chOff x="923" y="1760"/>
              <a:chExt cx="562" cy="309"/>
            </a:xfrm>
          </p:grpSpPr>
          <p:sp>
            <p:nvSpPr>
              <p:cNvPr id="1623" name="Google Shape;1623;p32"/>
              <p:cNvSpPr txBox="1"/>
              <p:nvPr/>
            </p:nvSpPr>
            <p:spPr>
              <a:xfrm>
                <a:off x="923" y="1760"/>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1624" name="Google Shape;1624;p32"/>
              <p:cNvSpPr/>
              <p:nvPr/>
            </p:nvSpPr>
            <p:spPr>
              <a:xfrm rot="-2538766">
                <a:off x="1344" y="1859"/>
                <a:ext cx="120" cy="108"/>
              </a:xfrm>
              <a:prstGeom prst="plus">
                <a:avLst>
                  <a:gd name="adj" fmla="val 25000"/>
                </a:avLst>
              </a:prstGeom>
              <a:solidFill>
                <a:srgbClr val="FFFF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25" name="Google Shape;1625;p32"/>
            <p:cNvGrpSpPr/>
            <p:nvPr/>
          </p:nvGrpSpPr>
          <p:grpSpPr>
            <a:xfrm>
              <a:off x="923" y="2463"/>
              <a:ext cx="562" cy="309"/>
              <a:chOff x="923" y="1760"/>
              <a:chExt cx="562" cy="309"/>
            </a:xfrm>
          </p:grpSpPr>
          <p:sp>
            <p:nvSpPr>
              <p:cNvPr id="1626" name="Google Shape;1626;p32"/>
              <p:cNvSpPr txBox="1"/>
              <p:nvPr/>
            </p:nvSpPr>
            <p:spPr>
              <a:xfrm>
                <a:off x="923" y="1760"/>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1627" name="Google Shape;1627;p32"/>
              <p:cNvSpPr/>
              <p:nvPr/>
            </p:nvSpPr>
            <p:spPr>
              <a:xfrm rot="-2538766">
                <a:off x="1344" y="1859"/>
                <a:ext cx="120" cy="108"/>
              </a:xfrm>
              <a:prstGeom prst="plus">
                <a:avLst>
                  <a:gd name="adj" fmla="val 25000"/>
                </a:avLst>
              </a:prstGeom>
              <a:solidFill>
                <a:srgbClr val="FFFF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28" name="Google Shape;1628;p32"/>
            <p:cNvGrpSpPr/>
            <p:nvPr/>
          </p:nvGrpSpPr>
          <p:grpSpPr>
            <a:xfrm>
              <a:off x="923" y="3198"/>
              <a:ext cx="562" cy="309"/>
              <a:chOff x="923" y="1760"/>
              <a:chExt cx="562" cy="309"/>
            </a:xfrm>
          </p:grpSpPr>
          <p:sp>
            <p:nvSpPr>
              <p:cNvPr id="1629" name="Google Shape;1629;p32"/>
              <p:cNvSpPr txBox="1"/>
              <p:nvPr/>
            </p:nvSpPr>
            <p:spPr>
              <a:xfrm>
                <a:off x="923" y="1760"/>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1630" name="Google Shape;1630;p32"/>
              <p:cNvSpPr/>
              <p:nvPr/>
            </p:nvSpPr>
            <p:spPr>
              <a:xfrm rot="-2538766">
                <a:off x="1344" y="1859"/>
                <a:ext cx="120" cy="108"/>
              </a:xfrm>
              <a:prstGeom prst="plus">
                <a:avLst>
                  <a:gd name="adj" fmla="val 25000"/>
                </a:avLst>
              </a:prstGeom>
              <a:solidFill>
                <a:srgbClr val="FFFF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cxnSp>
        <p:nvCxnSpPr>
          <p:cNvPr id="1631" name="Google Shape;1631;p32"/>
          <p:cNvCxnSpPr/>
          <p:nvPr/>
        </p:nvCxnSpPr>
        <p:spPr>
          <a:xfrm>
            <a:off x="5404520" y="2340818"/>
            <a:ext cx="0" cy="3886200"/>
          </a:xfrm>
          <a:prstGeom prst="straightConnector1">
            <a:avLst/>
          </a:prstGeom>
          <a:noFill/>
          <a:ln w="63500" cap="flat" cmpd="sng">
            <a:solidFill>
              <a:schemeClr val="accent1"/>
            </a:solidFill>
            <a:prstDash val="dot"/>
            <a:round/>
            <a:headEnd type="none" w="sm" len="sm"/>
            <a:tailEnd type="none" w="sm" len="sm"/>
          </a:ln>
        </p:spPr>
      </p:cxnSp>
      <p:grpSp>
        <p:nvGrpSpPr>
          <p:cNvPr id="1632" name="Google Shape;1632;p32"/>
          <p:cNvGrpSpPr/>
          <p:nvPr/>
        </p:nvGrpSpPr>
        <p:grpSpPr>
          <a:xfrm>
            <a:off x="4490121" y="2778969"/>
            <a:ext cx="842963" cy="2943225"/>
            <a:chOff x="1488" y="1680"/>
            <a:chExt cx="531" cy="1854"/>
          </a:xfrm>
        </p:grpSpPr>
        <p:grpSp>
          <p:nvGrpSpPr>
            <p:cNvPr id="1633" name="Google Shape;1633;p32"/>
            <p:cNvGrpSpPr/>
            <p:nvPr/>
          </p:nvGrpSpPr>
          <p:grpSpPr>
            <a:xfrm>
              <a:off x="1488" y="1680"/>
              <a:ext cx="528" cy="384"/>
              <a:chOff x="1488" y="1680"/>
              <a:chExt cx="528" cy="384"/>
            </a:xfrm>
          </p:grpSpPr>
          <p:cxnSp>
            <p:nvCxnSpPr>
              <p:cNvPr id="1634" name="Google Shape;1634;p32"/>
              <p:cNvCxnSpPr/>
              <p:nvPr/>
            </p:nvCxnSpPr>
            <p:spPr>
              <a:xfrm rot="10800000" flipH="1">
                <a:off x="1488" y="1680"/>
                <a:ext cx="528" cy="192"/>
              </a:xfrm>
              <a:prstGeom prst="straightConnector1">
                <a:avLst/>
              </a:prstGeom>
              <a:noFill/>
              <a:ln w="63500" cap="flat" cmpd="sng">
                <a:solidFill>
                  <a:schemeClr val="accent1"/>
                </a:solidFill>
                <a:prstDash val="solid"/>
                <a:round/>
                <a:headEnd type="none" w="sm" len="sm"/>
                <a:tailEnd type="triangle" w="med" len="med"/>
              </a:ln>
            </p:spPr>
          </p:cxnSp>
          <p:cxnSp>
            <p:nvCxnSpPr>
              <p:cNvPr id="1635" name="Google Shape;1635;p32"/>
              <p:cNvCxnSpPr/>
              <p:nvPr/>
            </p:nvCxnSpPr>
            <p:spPr>
              <a:xfrm>
                <a:off x="1488" y="1872"/>
                <a:ext cx="528" cy="192"/>
              </a:xfrm>
              <a:prstGeom prst="straightConnector1">
                <a:avLst/>
              </a:prstGeom>
              <a:noFill/>
              <a:ln w="63500" cap="flat" cmpd="sng">
                <a:solidFill>
                  <a:schemeClr val="accent1"/>
                </a:solidFill>
                <a:prstDash val="solid"/>
                <a:round/>
                <a:headEnd type="none" w="sm" len="sm"/>
                <a:tailEnd type="triangle" w="med" len="med"/>
              </a:ln>
            </p:spPr>
          </p:cxnSp>
        </p:grpSp>
        <p:grpSp>
          <p:nvGrpSpPr>
            <p:cNvPr id="1636" name="Google Shape;1636;p32"/>
            <p:cNvGrpSpPr/>
            <p:nvPr/>
          </p:nvGrpSpPr>
          <p:grpSpPr>
            <a:xfrm>
              <a:off x="1488" y="2421"/>
              <a:ext cx="528" cy="384"/>
              <a:chOff x="1488" y="1680"/>
              <a:chExt cx="528" cy="384"/>
            </a:xfrm>
          </p:grpSpPr>
          <p:cxnSp>
            <p:nvCxnSpPr>
              <p:cNvPr id="1637" name="Google Shape;1637;p32"/>
              <p:cNvCxnSpPr/>
              <p:nvPr/>
            </p:nvCxnSpPr>
            <p:spPr>
              <a:xfrm rot="10800000" flipH="1">
                <a:off x="1488" y="1680"/>
                <a:ext cx="528" cy="192"/>
              </a:xfrm>
              <a:prstGeom prst="straightConnector1">
                <a:avLst/>
              </a:prstGeom>
              <a:noFill/>
              <a:ln w="63500" cap="flat" cmpd="sng">
                <a:solidFill>
                  <a:schemeClr val="accent1"/>
                </a:solidFill>
                <a:prstDash val="solid"/>
                <a:round/>
                <a:headEnd type="none" w="sm" len="sm"/>
                <a:tailEnd type="triangle" w="med" len="med"/>
              </a:ln>
            </p:spPr>
          </p:cxnSp>
          <p:cxnSp>
            <p:nvCxnSpPr>
              <p:cNvPr id="1638" name="Google Shape;1638;p32"/>
              <p:cNvCxnSpPr/>
              <p:nvPr/>
            </p:nvCxnSpPr>
            <p:spPr>
              <a:xfrm>
                <a:off x="1488" y="1872"/>
                <a:ext cx="528" cy="192"/>
              </a:xfrm>
              <a:prstGeom prst="straightConnector1">
                <a:avLst/>
              </a:prstGeom>
              <a:noFill/>
              <a:ln w="63500" cap="flat" cmpd="sng">
                <a:solidFill>
                  <a:schemeClr val="accent1"/>
                </a:solidFill>
                <a:prstDash val="solid"/>
                <a:round/>
                <a:headEnd type="none" w="sm" len="sm"/>
                <a:tailEnd type="triangle" w="med" len="med"/>
              </a:ln>
            </p:spPr>
          </p:cxnSp>
        </p:grpSp>
        <p:grpSp>
          <p:nvGrpSpPr>
            <p:cNvPr id="1639" name="Google Shape;1639;p32"/>
            <p:cNvGrpSpPr/>
            <p:nvPr/>
          </p:nvGrpSpPr>
          <p:grpSpPr>
            <a:xfrm>
              <a:off x="1491" y="3150"/>
              <a:ext cx="528" cy="384"/>
              <a:chOff x="1488" y="1680"/>
              <a:chExt cx="528" cy="384"/>
            </a:xfrm>
          </p:grpSpPr>
          <p:cxnSp>
            <p:nvCxnSpPr>
              <p:cNvPr id="1640" name="Google Shape;1640;p32"/>
              <p:cNvCxnSpPr/>
              <p:nvPr/>
            </p:nvCxnSpPr>
            <p:spPr>
              <a:xfrm rot="10800000" flipH="1">
                <a:off x="1488" y="1680"/>
                <a:ext cx="528" cy="192"/>
              </a:xfrm>
              <a:prstGeom prst="straightConnector1">
                <a:avLst/>
              </a:prstGeom>
              <a:noFill/>
              <a:ln w="63500" cap="flat" cmpd="sng">
                <a:solidFill>
                  <a:schemeClr val="accent1"/>
                </a:solidFill>
                <a:prstDash val="solid"/>
                <a:round/>
                <a:headEnd type="none" w="sm" len="sm"/>
                <a:tailEnd type="triangle" w="med" len="med"/>
              </a:ln>
            </p:spPr>
          </p:cxnSp>
          <p:cxnSp>
            <p:nvCxnSpPr>
              <p:cNvPr id="1641" name="Google Shape;1641;p32"/>
              <p:cNvCxnSpPr/>
              <p:nvPr/>
            </p:nvCxnSpPr>
            <p:spPr>
              <a:xfrm>
                <a:off x="1488" y="1872"/>
                <a:ext cx="528" cy="192"/>
              </a:xfrm>
              <a:prstGeom prst="straightConnector1">
                <a:avLst/>
              </a:prstGeom>
              <a:noFill/>
              <a:ln w="63500" cap="flat" cmpd="sng">
                <a:solidFill>
                  <a:schemeClr val="accent1"/>
                </a:solidFill>
                <a:prstDash val="solid"/>
                <a:round/>
                <a:headEnd type="none" w="sm" len="sm"/>
                <a:tailEnd type="triangle" w="med" len="med"/>
              </a:ln>
            </p:spPr>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21"/>
                                        </p:tgtEl>
                                        <p:attrNameLst>
                                          <p:attrName>style.visibility</p:attrName>
                                        </p:attrNameLst>
                                      </p:cBhvr>
                                      <p:to>
                                        <p:strVal val="visible"/>
                                      </p:to>
                                    </p:set>
                                    <p:anim calcmode="lin" valueType="num">
                                      <p:cBhvr additive="base">
                                        <p:cTn id="7" dur="500"/>
                                        <p:tgtEl>
                                          <p:spTgt spid="1621"/>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1"/>
                                        </p:tgtEl>
                                        <p:attrNameLst>
                                          <p:attrName>style.visibility</p:attrName>
                                        </p:attrNameLst>
                                      </p:cBhvr>
                                      <p:to>
                                        <p:strVal val="visible"/>
                                      </p:to>
                                    </p:set>
                                    <p:animEffect transition="in" filter="fade">
                                      <p:cBhvr>
                                        <p:cTn id="12" dur="500"/>
                                        <p:tgtEl>
                                          <p:spTgt spid="16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2"/>
                                        </p:tgtEl>
                                        <p:attrNameLst>
                                          <p:attrName>style.visibility</p:attrName>
                                        </p:attrNameLst>
                                      </p:cBhvr>
                                      <p:to>
                                        <p:strVal val="visible"/>
                                      </p:to>
                                    </p:set>
                                    <p:animEffect transition="in" filter="fade">
                                      <p:cBhvr>
                                        <p:cTn id="17" dur="500"/>
                                        <p:tgtEl>
                                          <p:spTgt spid="1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Disqualifications</a:t>
            </a:r>
            <a:endParaRPr/>
          </a:p>
        </p:txBody>
      </p:sp>
      <p:grpSp>
        <p:nvGrpSpPr>
          <p:cNvPr id="1648" name="Google Shape;1648;p33"/>
          <p:cNvGrpSpPr/>
          <p:nvPr/>
        </p:nvGrpSpPr>
        <p:grpSpPr>
          <a:xfrm>
            <a:off x="4347443" y="2292176"/>
            <a:ext cx="5765800" cy="3784600"/>
            <a:chOff x="1248" y="1264"/>
            <a:chExt cx="3632" cy="2384"/>
          </a:xfrm>
        </p:grpSpPr>
        <p:sp>
          <p:nvSpPr>
            <p:cNvPr id="1649" name="Google Shape;1649;p33"/>
            <p:cNvSpPr/>
            <p:nvPr/>
          </p:nvSpPr>
          <p:spPr>
            <a:xfrm>
              <a:off x="1248" y="1440"/>
              <a:ext cx="3504" cy="2208"/>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650" name="Google Shape;1650;p33"/>
            <p:cNvGrpSpPr/>
            <p:nvPr/>
          </p:nvGrpSpPr>
          <p:grpSpPr>
            <a:xfrm>
              <a:off x="1429" y="1581"/>
              <a:ext cx="3142" cy="97"/>
              <a:chOff x="1453" y="1624"/>
              <a:chExt cx="3142" cy="97"/>
            </a:xfrm>
          </p:grpSpPr>
          <p:sp>
            <p:nvSpPr>
              <p:cNvPr id="1651" name="Google Shape;1651;p33"/>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2" name="Google Shape;1652;p33"/>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3" name="Google Shape;1653;p33"/>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54" name="Google Shape;1654;p33"/>
            <p:cNvGrpSpPr/>
            <p:nvPr/>
          </p:nvGrpSpPr>
          <p:grpSpPr>
            <a:xfrm>
              <a:off x="1429" y="1947"/>
              <a:ext cx="3142" cy="97"/>
              <a:chOff x="1453" y="1624"/>
              <a:chExt cx="3142" cy="97"/>
            </a:xfrm>
          </p:grpSpPr>
          <p:sp>
            <p:nvSpPr>
              <p:cNvPr id="1655" name="Google Shape;1655;p33"/>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6" name="Google Shape;1656;p33"/>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7" name="Google Shape;1657;p33"/>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58" name="Google Shape;1658;p33"/>
            <p:cNvGrpSpPr/>
            <p:nvPr/>
          </p:nvGrpSpPr>
          <p:grpSpPr>
            <a:xfrm>
              <a:off x="1429" y="2313"/>
              <a:ext cx="3142" cy="97"/>
              <a:chOff x="1453" y="1624"/>
              <a:chExt cx="3142" cy="97"/>
            </a:xfrm>
          </p:grpSpPr>
          <p:sp>
            <p:nvSpPr>
              <p:cNvPr id="1659" name="Google Shape;1659;p33"/>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0" name="Google Shape;1660;p33"/>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1" name="Google Shape;1661;p33"/>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62" name="Google Shape;1662;p33"/>
            <p:cNvGrpSpPr/>
            <p:nvPr/>
          </p:nvGrpSpPr>
          <p:grpSpPr>
            <a:xfrm>
              <a:off x="1429" y="2680"/>
              <a:ext cx="3142" cy="97"/>
              <a:chOff x="1453" y="1624"/>
              <a:chExt cx="3142" cy="97"/>
            </a:xfrm>
          </p:grpSpPr>
          <p:sp>
            <p:nvSpPr>
              <p:cNvPr id="1663" name="Google Shape;1663;p33"/>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4" name="Google Shape;1664;p33"/>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5" name="Google Shape;1665;p33"/>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66" name="Google Shape;1666;p33"/>
            <p:cNvGrpSpPr/>
            <p:nvPr/>
          </p:nvGrpSpPr>
          <p:grpSpPr>
            <a:xfrm>
              <a:off x="1429" y="3046"/>
              <a:ext cx="3142" cy="97"/>
              <a:chOff x="1453" y="1624"/>
              <a:chExt cx="3142" cy="97"/>
            </a:xfrm>
          </p:grpSpPr>
          <p:sp>
            <p:nvSpPr>
              <p:cNvPr id="1667" name="Google Shape;1667;p33"/>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8" name="Google Shape;1668;p33"/>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9" name="Google Shape;1669;p33"/>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70" name="Google Shape;1670;p33"/>
            <p:cNvGrpSpPr/>
            <p:nvPr/>
          </p:nvGrpSpPr>
          <p:grpSpPr>
            <a:xfrm>
              <a:off x="1429" y="3413"/>
              <a:ext cx="3142" cy="97"/>
              <a:chOff x="1453" y="1624"/>
              <a:chExt cx="3142" cy="97"/>
            </a:xfrm>
          </p:grpSpPr>
          <p:sp>
            <p:nvSpPr>
              <p:cNvPr id="1671" name="Google Shape;1671;p33"/>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2" name="Google Shape;1672;p33"/>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3" name="Google Shape;1673;p33"/>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674" name="Google Shape;1674;p33"/>
            <p:cNvGrpSpPr/>
            <p:nvPr/>
          </p:nvGrpSpPr>
          <p:grpSpPr>
            <a:xfrm>
              <a:off x="1255" y="2535"/>
              <a:ext cx="3496" cy="18"/>
              <a:chOff x="1252" y="2554"/>
              <a:chExt cx="3496" cy="18"/>
            </a:xfrm>
          </p:grpSpPr>
          <p:sp>
            <p:nvSpPr>
              <p:cNvPr id="1675" name="Google Shape;1675;p33"/>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6" name="Google Shape;1676;p33"/>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7" name="Google Shape;1677;p33"/>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8" name="Google Shape;1678;p33"/>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9" name="Google Shape;1679;p33"/>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0" name="Google Shape;1680;p33"/>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1" name="Google Shape;1681;p33"/>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2" name="Google Shape;1682;p33"/>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3" name="Google Shape;1683;p33"/>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4" name="Google Shape;1684;p33"/>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5" name="Google Shape;1685;p33"/>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6" name="Google Shape;1686;p33"/>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7" name="Google Shape;1687;p33"/>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8" name="Google Shape;1688;p33"/>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9" name="Google Shape;1689;p33"/>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0" name="Google Shape;1690;p33"/>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1" name="Google Shape;1691;p33"/>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2" name="Google Shape;1692;p33"/>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3" name="Google Shape;1693;p33"/>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4" name="Google Shape;1694;p33"/>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5" name="Google Shape;1695;p33"/>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6" name="Google Shape;1696;p33"/>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7" name="Google Shape;1697;p33"/>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8" name="Google Shape;1698;p33"/>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9" name="Google Shape;1699;p33"/>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0" name="Google Shape;1700;p33"/>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1" name="Google Shape;1701;p33"/>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2" name="Google Shape;1702;p33"/>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3" name="Google Shape;1703;p33"/>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4" name="Google Shape;1704;p33"/>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5" name="Google Shape;1705;p33"/>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6" name="Google Shape;1706;p33"/>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7" name="Google Shape;1707;p33"/>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8" name="Google Shape;1708;p33"/>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9" name="Google Shape;1709;p33"/>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0" name="Google Shape;1710;p33"/>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1" name="Google Shape;1711;p33"/>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2" name="Google Shape;1712;p33"/>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3" name="Google Shape;1713;p33"/>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4" name="Google Shape;1714;p33"/>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5" name="Google Shape;1715;p33"/>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6" name="Google Shape;1716;p33"/>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7" name="Google Shape;1717;p33"/>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8" name="Google Shape;1718;p33"/>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9" name="Google Shape;1719;p33"/>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0" name="Google Shape;1720;p33"/>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1" name="Google Shape;1721;p33"/>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2" name="Google Shape;1722;p33"/>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3" name="Google Shape;1723;p33"/>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4" name="Google Shape;1724;p33"/>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5" name="Google Shape;1725;p33"/>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6" name="Google Shape;1726;p33"/>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7" name="Google Shape;1727;p33"/>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8" name="Google Shape;1728;p33"/>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9" name="Google Shape;1729;p33"/>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0" name="Google Shape;1730;p33"/>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1" name="Google Shape;1731;p33"/>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2" name="Google Shape;1732;p33"/>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3" name="Google Shape;1733;p33"/>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4" name="Google Shape;1734;p33"/>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5" name="Google Shape;1735;p33"/>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6" name="Google Shape;1736;p33"/>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7" name="Google Shape;1737;p33"/>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8" name="Google Shape;1738;p33"/>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9" name="Google Shape;1739;p33"/>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0" name="Google Shape;1740;p33"/>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1" name="Google Shape;1741;p33"/>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2" name="Google Shape;1742;p33"/>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3" name="Google Shape;1743;p33"/>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4" name="Google Shape;1744;p33"/>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5" name="Google Shape;1745;p33"/>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6" name="Google Shape;1746;p33"/>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7" name="Google Shape;1747;p33"/>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8" name="Google Shape;1748;p33"/>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9" name="Google Shape;1749;p33"/>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0" name="Google Shape;1750;p33"/>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1" name="Google Shape;1751;p33"/>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2" name="Google Shape;1752;p33"/>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3" name="Google Shape;1753;p33"/>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4" name="Google Shape;1754;p33"/>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5" name="Google Shape;1755;p33"/>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6" name="Google Shape;1756;p33"/>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7" name="Google Shape;1757;p33"/>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8" name="Google Shape;1758;p33"/>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9" name="Google Shape;1759;p33"/>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0" name="Google Shape;1760;p33"/>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1" name="Google Shape;1761;p33"/>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2" name="Google Shape;1762;p33"/>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3" name="Google Shape;1763;p33"/>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4" name="Google Shape;1764;p33"/>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5" name="Google Shape;1765;p33"/>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6" name="Google Shape;1766;p33"/>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7" name="Google Shape;1767;p33"/>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8" name="Google Shape;1768;p33"/>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9" name="Google Shape;1769;p33"/>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0" name="Google Shape;1770;p33"/>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771" name="Google Shape;1771;p33"/>
            <p:cNvGrpSpPr/>
            <p:nvPr/>
          </p:nvGrpSpPr>
          <p:grpSpPr>
            <a:xfrm>
              <a:off x="1255" y="2168"/>
              <a:ext cx="3496" cy="18"/>
              <a:chOff x="1252" y="2554"/>
              <a:chExt cx="3496" cy="18"/>
            </a:xfrm>
          </p:grpSpPr>
          <p:sp>
            <p:nvSpPr>
              <p:cNvPr id="1772" name="Google Shape;1772;p33"/>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3" name="Google Shape;1773;p33"/>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4" name="Google Shape;1774;p33"/>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5" name="Google Shape;1775;p33"/>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6" name="Google Shape;1776;p33"/>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7" name="Google Shape;1777;p33"/>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8" name="Google Shape;1778;p33"/>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9" name="Google Shape;1779;p33"/>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0" name="Google Shape;1780;p33"/>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1" name="Google Shape;1781;p33"/>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2" name="Google Shape;1782;p33"/>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3" name="Google Shape;1783;p33"/>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4" name="Google Shape;1784;p33"/>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5" name="Google Shape;1785;p33"/>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6" name="Google Shape;1786;p33"/>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7" name="Google Shape;1787;p33"/>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8" name="Google Shape;1788;p33"/>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9" name="Google Shape;1789;p33"/>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0" name="Google Shape;1790;p33"/>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1" name="Google Shape;1791;p33"/>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2" name="Google Shape;1792;p33"/>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3" name="Google Shape;1793;p33"/>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4" name="Google Shape;1794;p33"/>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5" name="Google Shape;1795;p33"/>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6" name="Google Shape;1796;p33"/>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7" name="Google Shape;1797;p33"/>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8" name="Google Shape;1798;p33"/>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9" name="Google Shape;1799;p33"/>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0" name="Google Shape;1800;p33"/>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1" name="Google Shape;1801;p33"/>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2" name="Google Shape;1802;p33"/>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3" name="Google Shape;1803;p33"/>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4" name="Google Shape;1804;p33"/>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5" name="Google Shape;1805;p33"/>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6" name="Google Shape;1806;p33"/>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7" name="Google Shape;1807;p33"/>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8" name="Google Shape;1808;p33"/>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9" name="Google Shape;1809;p33"/>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0" name="Google Shape;1810;p33"/>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1" name="Google Shape;1811;p33"/>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2" name="Google Shape;1812;p33"/>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3" name="Google Shape;1813;p33"/>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4" name="Google Shape;1814;p33"/>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5" name="Google Shape;1815;p33"/>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6" name="Google Shape;1816;p33"/>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7" name="Google Shape;1817;p33"/>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8" name="Google Shape;1818;p33"/>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9" name="Google Shape;1819;p33"/>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0" name="Google Shape;1820;p33"/>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1" name="Google Shape;1821;p33"/>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2" name="Google Shape;1822;p33"/>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3" name="Google Shape;1823;p33"/>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4" name="Google Shape;1824;p33"/>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5" name="Google Shape;1825;p33"/>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6" name="Google Shape;1826;p33"/>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7" name="Google Shape;1827;p33"/>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8" name="Google Shape;1828;p33"/>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9" name="Google Shape;1829;p33"/>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0" name="Google Shape;1830;p33"/>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1" name="Google Shape;1831;p33"/>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2" name="Google Shape;1832;p33"/>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3" name="Google Shape;1833;p33"/>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4" name="Google Shape;1834;p33"/>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5" name="Google Shape;1835;p33"/>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6" name="Google Shape;1836;p33"/>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7" name="Google Shape;1837;p33"/>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8" name="Google Shape;1838;p33"/>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9" name="Google Shape;1839;p33"/>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0" name="Google Shape;1840;p33"/>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1" name="Google Shape;1841;p33"/>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2" name="Google Shape;1842;p33"/>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3" name="Google Shape;1843;p33"/>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4" name="Google Shape;1844;p33"/>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5" name="Google Shape;1845;p33"/>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6" name="Google Shape;1846;p33"/>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7" name="Google Shape;1847;p33"/>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8" name="Google Shape;1848;p33"/>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9" name="Google Shape;1849;p33"/>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0" name="Google Shape;1850;p33"/>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1" name="Google Shape;1851;p33"/>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2" name="Google Shape;1852;p33"/>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3" name="Google Shape;1853;p33"/>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4" name="Google Shape;1854;p33"/>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5" name="Google Shape;1855;p33"/>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6" name="Google Shape;1856;p33"/>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7" name="Google Shape;1857;p33"/>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8" name="Google Shape;1858;p33"/>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9" name="Google Shape;1859;p33"/>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0" name="Google Shape;1860;p33"/>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1" name="Google Shape;1861;p33"/>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2" name="Google Shape;1862;p33"/>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3" name="Google Shape;1863;p33"/>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4" name="Google Shape;1864;p33"/>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5" name="Google Shape;1865;p33"/>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6" name="Google Shape;1866;p33"/>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7" name="Google Shape;1867;p33"/>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868" name="Google Shape;1868;p33"/>
            <p:cNvGrpSpPr/>
            <p:nvPr/>
          </p:nvGrpSpPr>
          <p:grpSpPr>
            <a:xfrm>
              <a:off x="1255" y="1801"/>
              <a:ext cx="3496" cy="18"/>
              <a:chOff x="1252" y="2554"/>
              <a:chExt cx="3496" cy="18"/>
            </a:xfrm>
          </p:grpSpPr>
          <p:sp>
            <p:nvSpPr>
              <p:cNvPr id="1869" name="Google Shape;1869;p33"/>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0" name="Google Shape;1870;p33"/>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1" name="Google Shape;1871;p33"/>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2" name="Google Shape;1872;p33"/>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3" name="Google Shape;1873;p33"/>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4" name="Google Shape;1874;p33"/>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5" name="Google Shape;1875;p33"/>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6" name="Google Shape;1876;p33"/>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7" name="Google Shape;1877;p33"/>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8" name="Google Shape;1878;p33"/>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9" name="Google Shape;1879;p33"/>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0" name="Google Shape;1880;p33"/>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1" name="Google Shape;1881;p33"/>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2" name="Google Shape;1882;p33"/>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3" name="Google Shape;1883;p33"/>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4" name="Google Shape;1884;p33"/>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5" name="Google Shape;1885;p33"/>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6" name="Google Shape;1886;p33"/>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7" name="Google Shape;1887;p33"/>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8" name="Google Shape;1888;p33"/>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9" name="Google Shape;1889;p33"/>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0" name="Google Shape;1890;p33"/>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1" name="Google Shape;1891;p33"/>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2" name="Google Shape;1892;p33"/>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3" name="Google Shape;1893;p33"/>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4" name="Google Shape;1894;p33"/>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5" name="Google Shape;1895;p33"/>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6" name="Google Shape;1896;p33"/>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7" name="Google Shape;1897;p33"/>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8" name="Google Shape;1898;p33"/>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9" name="Google Shape;1899;p33"/>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0" name="Google Shape;1900;p33"/>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1" name="Google Shape;1901;p33"/>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2" name="Google Shape;1902;p33"/>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3" name="Google Shape;1903;p33"/>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4" name="Google Shape;1904;p33"/>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5" name="Google Shape;1905;p33"/>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6" name="Google Shape;1906;p33"/>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7" name="Google Shape;1907;p33"/>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8" name="Google Shape;1908;p33"/>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9" name="Google Shape;1909;p33"/>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0" name="Google Shape;1910;p33"/>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1" name="Google Shape;1911;p33"/>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2" name="Google Shape;1912;p33"/>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3" name="Google Shape;1913;p33"/>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4" name="Google Shape;1914;p33"/>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5" name="Google Shape;1915;p33"/>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6" name="Google Shape;1916;p33"/>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7" name="Google Shape;1917;p33"/>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8" name="Google Shape;1918;p33"/>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9" name="Google Shape;1919;p33"/>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0" name="Google Shape;1920;p33"/>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1" name="Google Shape;1921;p33"/>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2" name="Google Shape;1922;p33"/>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3" name="Google Shape;1923;p33"/>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4" name="Google Shape;1924;p33"/>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5" name="Google Shape;1925;p33"/>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6" name="Google Shape;1926;p33"/>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7" name="Google Shape;1927;p33"/>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8" name="Google Shape;1928;p33"/>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9" name="Google Shape;1929;p33"/>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0" name="Google Shape;1930;p33"/>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1" name="Google Shape;1931;p33"/>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2" name="Google Shape;1932;p33"/>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3" name="Google Shape;1933;p33"/>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4" name="Google Shape;1934;p33"/>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5" name="Google Shape;1935;p33"/>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6" name="Google Shape;1936;p33"/>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7" name="Google Shape;1937;p33"/>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8" name="Google Shape;1938;p33"/>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9" name="Google Shape;1939;p33"/>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0" name="Google Shape;1940;p33"/>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1" name="Google Shape;1941;p33"/>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2" name="Google Shape;1942;p33"/>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3" name="Google Shape;1943;p33"/>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4" name="Google Shape;1944;p33"/>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5" name="Google Shape;1945;p33"/>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6" name="Google Shape;1946;p33"/>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7" name="Google Shape;1947;p33"/>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8" name="Google Shape;1948;p33"/>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9" name="Google Shape;1949;p33"/>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0" name="Google Shape;1950;p33"/>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1" name="Google Shape;1951;p33"/>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2" name="Google Shape;1952;p33"/>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3" name="Google Shape;1953;p33"/>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4" name="Google Shape;1954;p33"/>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5" name="Google Shape;1955;p33"/>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6" name="Google Shape;1956;p33"/>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7" name="Google Shape;1957;p33"/>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8" name="Google Shape;1958;p33"/>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9" name="Google Shape;1959;p33"/>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0" name="Google Shape;1960;p33"/>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1" name="Google Shape;1961;p33"/>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2" name="Google Shape;1962;p33"/>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3" name="Google Shape;1963;p33"/>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4" name="Google Shape;1964;p33"/>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965" name="Google Shape;1965;p33"/>
            <p:cNvGrpSpPr/>
            <p:nvPr/>
          </p:nvGrpSpPr>
          <p:grpSpPr>
            <a:xfrm>
              <a:off x="1255" y="2902"/>
              <a:ext cx="3496" cy="18"/>
              <a:chOff x="1252" y="2554"/>
              <a:chExt cx="3496" cy="18"/>
            </a:xfrm>
          </p:grpSpPr>
          <p:sp>
            <p:nvSpPr>
              <p:cNvPr id="1966" name="Google Shape;1966;p33"/>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7" name="Google Shape;1967;p33"/>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8" name="Google Shape;1968;p33"/>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9" name="Google Shape;1969;p33"/>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0" name="Google Shape;1970;p33"/>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1" name="Google Shape;1971;p33"/>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2" name="Google Shape;1972;p33"/>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3" name="Google Shape;1973;p33"/>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4" name="Google Shape;1974;p33"/>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5" name="Google Shape;1975;p33"/>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6" name="Google Shape;1976;p33"/>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7" name="Google Shape;1977;p33"/>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8" name="Google Shape;1978;p33"/>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9" name="Google Shape;1979;p33"/>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0" name="Google Shape;1980;p33"/>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1" name="Google Shape;1981;p33"/>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2" name="Google Shape;1982;p33"/>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3" name="Google Shape;1983;p33"/>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4" name="Google Shape;1984;p33"/>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5" name="Google Shape;1985;p33"/>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6" name="Google Shape;1986;p33"/>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7" name="Google Shape;1987;p33"/>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8" name="Google Shape;1988;p33"/>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9" name="Google Shape;1989;p33"/>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0" name="Google Shape;1990;p33"/>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1" name="Google Shape;1991;p33"/>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2" name="Google Shape;1992;p33"/>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3" name="Google Shape;1993;p33"/>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4" name="Google Shape;1994;p33"/>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5" name="Google Shape;1995;p33"/>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6" name="Google Shape;1996;p33"/>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7" name="Google Shape;1997;p33"/>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8" name="Google Shape;1998;p33"/>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9" name="Google Shape;1999;p33"/>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0" name="Google Shape;2000;p33"/>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1" name="Google Shape;2001;p33"/>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2" name="Google Shape;2002;p33"/>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3" name="Google Shape;2003;p33"/>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4" name="Google Shape;2004;p33"/>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5" name="Google Shape;2005;p33"/>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6" name="Google Shape;2006;p33"/>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7" name="Google Shape;2007;p33"/>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8" name="Google Shape;2008;p33"/>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9" name="Google Shape;2009;p33"/>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0" name="Google Shape;2010;p33"/>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1" name="Google Shape;2011;p33"/>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2" name="Google Shape;2012;p33"/>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3" name="Google Shape;2013;p33"/>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4" name="Google Shape;2014;p33"/>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5" name="Google Shape;2015;p33"/>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6" name="Google Shape;2016;p33"/>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7" name="Google Shape;2017;p33"/>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8" name="Google Shape;2018;p33"/>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9" name="Google Shape;2019;p33"/>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0" name="Google Shape;2020;p33"/>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1" name="Google Shape;2021;p33"/>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2" name="Google Shape;2022;p33"/>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3" name="Google Shape;2023;p33"/>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4" name="Google Shape;2024;p33"/>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5" name="Google Shape;2025;p33"/>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6" name="Google Shape;2026;p33"/>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7" name="Google Shape;2027;p33"/>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8" name="Google Shape;2028;p33"/>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9" name="Google Shape;2029;p33"/>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0" name="Google Shape;2030;p33"/>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1" name="Google Shape;2031;p33"/>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2" name="Google Shape;2032;p33"/>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3" name="Google Shape;2033;p33"/>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4" name="Google Shape;2034;p33"/>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5" name="Google Shape;2035;p33"/>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6" name="Google Shape;2036;p33"/>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7" name="Google Shape;2037;p33"/>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8" name="Google Shape;2038;p33"/>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9" name="Google Shape;2039;p33"/>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0" name="Google Shape;2040;p33"/>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1" name="Google Shape;2041;p33"/>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2" name="Google Shape;2042;p33"/>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3" name="Google Shape;2043;p33"/>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4" name="Google Shape;2044;p33"/>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5" name="Google Shape;2045;p33"/>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6" name="Google Shape;2046;p33"/>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7" name="Google Shape;2047;p33"/>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8" name="Google Shape;2048;p33"/>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9" name="Google Shape;2049;p33"/>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0" name="Google Shape;2050;p33"/>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1" name="Google Shape;2051;p33"/>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2" name="Google Shape;2052;p33"/>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3" name="Google Shape;2053;p33"/>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4" name="Google Shape;2054;p33"/>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5" name="Google Shape;2055;p33"/>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6" name="Google Shape;2056;p33"/>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7" name="Google Shape;2057;p33"/>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8" name="Google Shape;2058;p33"/>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9" name="Google Shape;2059;p33"/>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0" name="Google Shape;2060;p33"/>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1" name="Google Shape;2061;p33"/>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062" name="Google Shape;2062;p33"/>
            <p:cNvGrpSpPr/>
            <p:nvPr/>
          </p:nvGrpSpPr>
          <p:grpSpPr>
            <a:xfrm>
              <a:off x="1255" y="3269"/>
              <a:ext cx="3496" cy="18"/>
              <a:chOff x="1252" y="2554"/>
              <a:chExt cx="3496" cy="18"/>
            </a:xfrm>
          </p:grpSpPr>
          <p:sp>
            <p:nvSpPr>
              <p:cNvPr id="2063" name="Google Shape;2063;p33"/>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4" name="Google Shape;2064;p33"/>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5" name="Google Shape;2065;p33"/>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6" name="Google Shape;2066;p33"/>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7" name="Google Shape;2067;p33"/>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8" name="Google Shape;2068;p33"/>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9" name="Google Shape;2069;p33"/>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0" name="Google Shape;2070;p33"/>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1" name="Google Shape;2071;p33"/>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2" name="Google Shape;2072;p33"/>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3" name="Google Shape;2073;p33"/>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4" name="Google Shape;2074;p33"/>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5" name="Google Shape;2075;p33"/>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6" name="Google Shape;2076;p33"/>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7" name="Google Shape;2077;p33"/>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8" name="Google Shape;2078;p33"/>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9" name="Google Shape;2079;p33"/>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0" name="Google Shape;2080;p33"/>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1" name="Google Shape;2081;p33"/>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2" name="Google Shape;2082;p33"/>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3" name="Google Shape;2083;p33"/>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4" name="Google Shape;2084;p33"/>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5" name="Google Shape;2085;p33"/>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6" name="Google Shape;2086;p33"/>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7" name="Google Shape;2087;p33"/>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8" name="Google Shape;2088;p33"/>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9" name="Google Shape;2089;p33"/>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0" name="Google Shape;2090;p33"/>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1" name="Google Shape;2091;p33"/>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2" name="Google Shape;2092;p33"/>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3" name="Google Shape;2093;p33"/>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4" name="Google Shape;2094;p33"/>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5" name="Google Shape;2095;p33"/>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6" name="Google Shape;2096;p33"/>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7" name="Google Shape;2097;p33"/>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8" name="Google Shape;2098;p33"/>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9" name="Google Shape;2099;p33"/>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0" name="Google Shape;2100;p33"/>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1" name="Google Shape;2101;p33"/>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2" name="Google Shape;2102;p33"/>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3" name="Google Shape;2103;p33"/>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4" name="Google Shape;2104;p33"/>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5" name="Google Shape;2105;p33"/>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6" name="Google Shape;2106;p33"/>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7" name="Google Shape;2107;p33"/>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8" name="Google Shape;2108;p33"/>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9" name="Google Shape;2109;p33"/>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0" name="Google Shape;2110;p33"/>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1" name="Google Shape;2111;p33"/>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2" name="Google Shape;2112;p33"/>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3" name="Google Shape;2113;p33"/>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4" name="Google Shape;2114;p33"/>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5" name="Google Shape;2115;p33"/>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6" name="Google Shape;2116;p33"/>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7" name="Google Shape;2117;p33"/>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8" name="Google Shape;2118;p33"/>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9" name="Google Shape;2119;p33"/>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0" name="Google Shape;2120;p33"/>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1" name="Google Shape;2121;p33"/>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2" name="Google Shape;2122;p33"/>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3" name="Google Shape;2123;p33"/>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4" name="Google Shape;2124;p33"/>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5" name="Google Shape;2125;p33"/>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6" name="Google Shape;2126;p33"/>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7" name="Google Shape;2127;p33"/>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8" name="Google Shape;2128;p33"/>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9" name="Google Shape;2129;p33"/>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0" name="Google Shape;2130;p33"/>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1" name="Google Shape;2131;p33"/>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2" name="Google Shape;2132;p33"/>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3" name="Google Shape;2133;p33"/>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4" name="Google Shape;2134;p33"/>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5" name="Google Shape;2135;p33"/>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6" name="Google Shape;2136;p33"/>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7" name="Google Shape;2137;p33"/>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8" name="Google Shape;2138;p33"/>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9" name="Google Shape;2139;p33"/>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0" name="Google Shape;2140;p33"/>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1" name="Google Shape;2141;p33"/>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2" name="Google Shape;2142;p33"/>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3" name="Google Shape;2143;p33"/>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4" name="Google Shape;2144;p33"/>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5" name="Google Shape;2145;p33"/>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6" name="Google Shape;2146;p33"/>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7" name="Google Shape;2147;p33"/>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8" name="Google Shape;2148;p33"/>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9" name="Google Shape;2149;p33"/>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0" name="Google Shape;2150;p33"/>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1" name="Google Shape;2151;p33"/>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2" name="Google Shape;2152;p33"/>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3" name="Google Shape;2153;p33"/>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4" name="Google Shape;2154;p33"/>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5" name="Google Shape;2155;p33"/>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6" name="Google Shape;2156;p33"/>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7" name="Google Shape;2157;p33"/>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8" name="Google Shape;2158;p33"/>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159" name="Google Shape;2159;p33"/>
            <p:cNvSpPr/>
            <p:nvPr/>
          </p:nvSpPr>
          <p:spPr>
            <a:xfrm>
              <a:off x="4776" y="1552"/>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0" name="Google Shape;2160;p33"/>
            <p:cNvSpPr/>
            <p:nvPr/>
          </p:nvSpPr>
          <p:spPr>
            <a:xfrm>
              <a:off x="4776" y="340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1" name="Google Shape;2161;p33"/>
            <p:cNvSpPr/>
            <p:nvPr/>
          </p:nvSpPr>
          <p:spPr>
            <a:xfrm>
              <a:off x="4776" y="303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2" name="Google Shape;2162;p33"/>
            <p:cNvSpPr/>
            <p:nvPr/>
          </p:nvSpPr>
          <p:spPr>
            <a:xfrm>
              <a:off x="4776" y="266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3" name="Google Shape;2163;p33"/>
            <p:cNvSpPr/>
            <p:nvPr/>
          </p:nvSpPr>
          <p:spPr>
            <a:xfrm>
              <a:off x="4776" y="229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4" name="Google Shape;2164;p33"/>
            <p:cNvSpPr/>
            <p:nvPr/>
          </p:nvSpPr>
          <p:spPr>
            <a:xfrm>
              <a:off x="4776" y="192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5" name="Google Shape;2165;p33"/>
            <p:cNvSpPr/>
            <p:nvPr/>
          </p:nvSpPr>
          <p:spPr>
            <a:xfrm>
              <a:off x="4442" y="1264"/>
              <a:ext cx="200" cy="144"/>
            </a:xfrm>
            <a:prstGeom prst="rect">
              <a:avLst/>
            </a:prstGeom>
            <a:solidFill>
              <a:schemeClr val="fo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166" name="Google Shape;2166;p33"/>
          <p:cNvGrpSpPr/>
          <p:nvPr/>
        </p:nvGrpSpPr>
        <p:grpSpPr>
          <a:xfrm>
            <a:off x="9173443" y="1928639"/>
            <a:ext cx="769938" cy="500013"/>
            <a:chOff x="4288" y="1035"/>
            <a:chExt cx="485" cy="314"/>
          </a:xfrm>
        </p:grpSpPr>
        <p:sp>
          <p:nvSpPr>
            <p:cNvPr id="2167" name="Google Shape;2167;p33"/>
            <p:cNvSpPr txBox="1"/>
            <p:nvPr/>
          </p:nvSpPr>
          <p:spPr>
            <a:xfrm>
              <a:off x="4288" y="1035"/>
              <a:ext cx="485"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2168" name="Google Shape;2168;p33"/>
            <p:cNvSpPr/>
            <p:nvPr/>
          </p:nvSpPr>
          <p:spPr>
            <a:xfrm rot="-2538766">
              <a:off x="4482" y="1215"/>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169" name="Google Shape;2169;p33"/>
          <p:cNvGrpSpPr/>
          <p:nvPr/>
        </p:nvGrpSpPr>
        <p:grpSpPr>
          <a:xfrm>
            <a:off x="9144868" y="6114932"/>
            <a:ext cx="839788" cy="514301"/>
            <a:chOff x="4270" y="3673"/>
            <a:chExt cx="529" cy="323"/>
          </a:xfrm>
        </p:grpSpPr>
        <p:sp>
          <p:nvSpPr>
            <p:cNvPr id="2170" name="Google Shape;2170;p33"/>
            <p:cNvSpPr txBox="1"/>
            <p:nvPr/>
          </p:nvSpPr>
          <p:spPr>
            <a:xfrm>
              <a:off x="4270" y="3783"/>
              <a:ext cx="529"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2171" name="Google Shape;2171;p33"/>
            <p:cNvSpPr/>
            <p:nvPr/>
          </p:nvSpPr>
          <p:spPr>
            <a:xfrm rot="-2538766">
              <a:off x="4478" y="369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172" name="Google Shape;2172;p33"/>
          <p:cNvGrpSpPr/>
          <p:nvPr/>
        </p:nvGrpSpPr>
        <p:grpSpPr>
          <a:xfrm>
            <a:off x="3425106" y="2927177"/>
            <a:ext cx="890845" cy="2824163"/>
            <a:chOff x="923" y="1728"/>
            <a:chExt cx="562" cy="1779"/>
          </a:xfrm>
        </p:grpSpPr>
        <p:sp>
          <p:nvSpPr>
            <p:cNvPr id="2173" name="Google Shape;2173;p33"/>
            <p:cNvSpPr txBox="1"/>
            <p:nvPr/>
          </p:nvSpPr>
          <p:spPr>
            <a:xfrm>
              <a:off x="923" y="1728"/>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174" name="Google Shape;2174;p33"/>
            <p:cNvSpPr/>
            <p:nvPr/>
          </p:nvSpPr>
          <p:spPr>
            <a:xfrm rot="-2538766">
              <a:off x="1344" y="1827"/>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5" name="Google Shape;2175;p33"/>
            <p:cNvSpPr txBox="1"/>
            <p:nvPr/>
          </p:nvSpPr>
          <p:spPr>
            <a:xfrm>
              <a:off x="923" y="2463"/>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176" name="Google Shape;2176;p33"/>
            <p:cNvSpPr/>
            <p:nvPr/>
          </p:nvSpPr>
          <p:spPr>
            <a:xfrm rot="-2538766">
              <a:off x="1344" y="2562"/>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7" name="Google Shape;2177;p33"/>
            <p:cNvSpPr txBox="1"/>
            <p:nvPr/>
          </p:nvSpPr>
          <p:spPr>
            <a:xfrm>
              <a:off x="923" y="3198"/>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178" name="Google Shape;2178;p33"/>
            <p:cNvSpPr/>
            <p:nvPr/>
          </p:nvSpPr>
          <p:spPr>
            <a:xfrm rot="-2538766">
              <a:off x="1344" y="3297"/>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179" name="Google Shape;2179;p33"/>
          <p:cNvSpPr txBox="1"/>
          <p:nvPr/>
        </p:nvSpPr>
        <p:spPr>
          <a:xfrm>
            <a:off x="3359697" y="1916832"/>
            <a:ext cx="181216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Calibri"/>
                <a:ea typeface="Calibri"/>
                <a:cs typeface="Calibri"/>
                <a:sym typeface="Calibri"/>
              </a:rPr>
              <a:t>Don’t be Obvious</a:t>
            </a:r>
            <a:endParaRPr sz="1400" b="0" i="0" u="none" strike="noStrike" cap="none">
              <a:solidFill>
                <a:srgbClr val="000000"/>
              </a:solidFill>
              <a:latin typeface="Arial"/>
              <a:ea typeface="Arial"/>
              <a:cs typeface="Arial"/>
              <a:sym typeface="Arial"/>
            </a:endParaRPr>
          </a:p>
        </p:txBody>
      </p:sp>
      <p:grpSp>
        <p:nvGrpSpPr>
          <p:cNvPr id="2180" name="Google Shape;2180;p33"/>
          <p:cNvGrpSpPr/>
          <p:nvPr/>
        </p:nvGrpSpPr>
        <p:grpSpPr>
          <a:xfrm>
            <a:off x="8368586" y="6114922"/>
            <a:ext cx="730251" cy="706387"/>
            <a:chOff x="4037" y="3737"/>
            <a:chExt cx="460" cy="444"/>
          </a:xfrm>
        </p:grpSpPr>
        <p:sp>
          <p:nvSpPr>
            <p:cNvPr id="2181" name="Google Shape;2181;p33"/>
            <p:cNvSpPr txBox="1"/>
            <p:nvPr/>
          </p:nvSpPr>
          <p:spPr>
            <a:xfrm>
              <a:off x="4037" y="3872"/>
              <a:ext cx="460"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182" name="Google Shape;2182;p33"/>
            <p:cNvSpPr/>
            <p:nvPr/>
          </p:nvSpPr>
          <p:spPr>
            <a:xfrm rot="-2538766">
              <a:off x="4208" y="3763"/>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183" name="Google Shape;2183;p33"/>
          <p:cNvGrpSpPr/>
          <p:nvPr/>
        </p:nvGrpSpPr>
        <p:grpSpPr>
          <a:xfrm>
            <a:off x="8368586" y="1860377"/>
            <a:ext cx="730251" cy="663526"/>
            <a:chOff x="4037" y="1056"/>
            <a:chExt cx="460" cy="417"/>
          </a:xfrm>
        </p:grpSpPr>
        <p:sp>
          <p:nvSpPr>
            <p:cNvPr id="2184" name="Google Shape;2184;p33"/>
            <p:cNvSpPr txBox="1"/>
            <p:nvPr/>
          </p:nvSpPr>
          <p:spPr>
            <a:xfrm>
              <a:off x="4037" y="1056"/>
              <a:ext cx="460"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185" name="Google Shape;2185;p33"/>
            <p:cNvSpPr/>
            <p:nvPr/>
          </p:nvSpPr>
          <p:spPr>
            <a:xfrm rot="-2538766">
              <a:off x="4208" y="133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90"/>
        <p:cNvGrpSpPr/>
        <p:nvPr/>
      </p:nvGrpSpPr>
      <p:grpSpPr>
        <a:xfrm>
          <a:off x="0" y="0"/>
          <a:ext cx="0" cy="0"/>
          <a:chOff x="0" y="0"/>
          <a:chExt cx="0" cy="0"/>
        </a:xfrm>
      </p:grpSpPr>
      <p:sp>
        <p:nvSpPr>
          <p:cNvPr id="2191" name="Google Shape;2191;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Disqualifications</a:t>
            </a:r>
            <a:endParaRPr/>
          </a:p>
        </p:txBody>
      </p:sp>
      <p:grpSp>
        <p:nvGrpSpPr>
          <p:cNvPr id="2192" name="Google Shape;2192;p34"/>
          <p:cNvGrpSpPr/>
          <p:nvPr/>
        </p:nvGrpSpPr>
        <p:grpSpPr>
          <a:xfrm>
            <a:off x="4227488" y="2364184"/>
            <a:ext cx="5765800" cy="3784600"/>
            <a:chOff x="1248" y="1264"/>
            <a:chExt cx="3632" cy="2384"/>
          </a:xfrm>
        </p:grpSpPr>
        <p:sp>
          <p:nvSpPr>
            <p:cNvPr id="2193" name="Google Shape;2193;p34"/>
            <p:cNvSpPr/>
            <p:nvPr/>
          </p:nvSpPr>
          <p:spPr>
            <a:xfrm>
              <a:off x="1248" y="1440"/>
              <a:ext cx="3504" cy="2208"/>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194" name="Google Shape;2194;p34"/>
            <p:cNvGrpSpPr/>
            <p:nvPr/>
          </p:nvGrpSpPr>
          <p:grpSpPr>
            <a:xfrm>
              <a:off x="1429" y="1581"/>
              <a:ext cx="3142" cy="97"/>
              <a:chOff x="1453" y="1624"/>
              <a:chExt cx="3142" cy="97"/>
            </a:xfrm>
          </p:grpSpPr>
          <p:sp>
            <p:nvSpPr>
              <p:cNvPr id="2195" name="Google Shape;2195;p34"/>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6" name="Google Shape;2196;p34"/>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7" name="Google Shape;2197;p34"/>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198" name="Google Shape;2198;p34"/>
            <p:cNvGrpSpPr/>
            <p:nvPr/>
          </p:nvGrpSpPr>
          <p:grpSpPr>
            <a:xfrm>
              <a:off x="1429" y="1947"/>
              <a:ext cx="3142" cy="97"/>
              <a:chOff x="1453" y="1624"/>
              <a:chExt cx="3142" cy="97"/>
            </a:xfrm>
          </p:grpSpPr>
          <p:sp>
            <p:nvSpPr>
              <p:cNvPr id="2199" name="Google Shape;2199;p34"/>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0" name="Google Shape;2200;p34"/>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1" name="Google Shape;2201;p34"/>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02" name="Google Shape;2202;p34"/>
            <p:cNvGrpSpPr/>
            <p:nvPr/>
          </p:nvGrpSpPr>
          <p:grpSpPr>
            <a:xfrm>
              <a:off x="1429" y="2313"/>
              <a:ext cx="3142" cy="97"/>
              <a:chOff x="1453" y="1624"/>
              <a:chExt cx="3142" cy="97"/>
            </a:xfrm>
          </p:grpSpPr>
          <p:sp>
            <p:nvSpPr>
              <p:cNvPr id="2203" name="Google Shape;2203;p34"/>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4" name="Google Shape;2204;p34"/>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5" name="Google Shape;2205;p34"/>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06" name="Google Shape;2206;p34"/>
            <p:cNvGrpSpPr/>
            <p:nvPr/>
          </p:nvGrpSpPr>
          <p:grpSpPr>
            <a:xfrm>
              <a:off x="1429" y="2680"/>
              <a:ext cx="3142" cy="97"/>
              <a:chOff x="1453" y="1624"/>
              <a:chExt cx="3142" cy="97"/>
            </a:xfrm>
          </p:grpSpPr>
          <p:sp>
            <p:nvSpPr>
              <p:cNvPr id="2207" name="Google Shape;2207;p34"/>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8" name="Google Shape;2208;p34"/>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9" name="Google Shape;2209;p34"/>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10" name="Google Shape;2210;p34"/>
            <p:cNvGrpSpPr/>
            <p:nvPr/>
          </p:nvGrpSpPr>
          <p:grpSpPr>
            <a:xfrm>
              <a:off x="1429" y="3046"/>
              <a:ext cx="3142" cy="97"/>
              <a:chOff x="1453" y="1624"/>
              <a:chExt cx="3142" cy="97"/>
            </a:xfrm>
          </p:grpSpPr>
          <p:sp>
            <p:nvSpPr>
              <p:cNvPr id="2211" name="Google Shape;2211;p34"/>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2" name="Google Shape;2212;p34"/>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3" name="Google Shape;2213;p34"/>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14" name="Google Shape;2214;p34"/>
            <p:cNvGrpSpPr/>
            <p:nvPr/>
          </p:nvGrpSpPr>
          <p:grpSpPr>
            <a:xfrm>
              <a:off x="1429" y="3413"/>
              <a:ext cx="3142" cy="97"/>
              <a:chOff x="1453" y="1624"/>
              <a:chExt cx="3142" cy="97"/>
            </a:xfrm>
          </p:grpSpPr>
          <p:sp>
            <p:nvSpPr>
              <p:cNvPr id="2215" name="Google Shape;2215;p34"/>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6" name="Google Shape;2216;p34"/>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7" name="Google Shape;2217;p34"/>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18" name="Google Shape;2218;p34"/>
            <p:cNvGrpSpPr/>
            <p:nvPr/>
          </p:nvGrpSpPr>
          <p:grpSpPr>
            <a:xfrm>
              <a:off x="1255" y="2535"/>
              <a:ext cx="3496" cy="18"/>
              <a:chOff x="1252" y="2554"/>
              <a:chExt cx="3496" cy="18"/>
            </a:xfrm>
          </p:grpSpPr>
          <p:sp>
            <p:nvSpPr>
              <p:cNvPr id="2219" name="Google Shape;2219;p34"/>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0" name="Google Shape;2220;p34"/>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1" name="Google Shape;2221;p34"/>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2" name="Google Shape;2222;p34"/>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3" name="Google Shape;2223;p34"/>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4" name="Google Shape;2224;p34"/>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5" name="Google Shape;2225;p34"/>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6" name="Google Shape;2226;p34"/>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7" name="Google Shape;2227;p34"/>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8" name="Google Shape;2228;p34"/>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9" name="Google Shape;2229;p34"/>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0" name="Google Shape;2230;p34"/>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1" name="Google Shape;2231;p34"/>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2" name="Google Shape;2232;p34"/>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3" name="Google Shape;2233;p34"/>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4" name="Google Shape;2234;p34"/>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5" name="Google Shape;2235;p34"/>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6" name="Google Shape;2236;p34"/>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7" name="Google Shape;2237;p34"/>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8" name="Google Shape;2238;p34"/>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9" name="Google Shape;2239;p34"/>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0" name="Google Shape;2240;p34"/>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1" name="Google Shape;2241;p34"/>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2" name="Google Shape;2242;p34"/>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3" name="Google Shape;2243;p34"/>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4" name="Google Shape;2244;p34"/>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5" name="Google Shape;2245;p34"/>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6" name="Google Shape;2246;p34"/>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7" name="Google Shape;2247;p34"/>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8" name="Google Shape;2248;p34"/>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9" name="Google Shape;2249;p34"/>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0" name="Google Shape;2250;p34"/>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1" name="Google Shape;2251;p34"/>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2" name="Google Shape;2252;p34"/>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3" name="Google Shape;2253;p34"/>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4" name="Google Shape;2254;p34"/>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5" name="Google Shape;2255;p34"/>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6" name="Google Shape;2256;p34"/>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7" name="Google Shape;2257;p34"/>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8" name="Google Shape;2258;p34"/>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9" name="Google Shape;2259;p34"/>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0" name="Google Shape;2260;p34"/>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1" name="Google Shape;2261;p34"/>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2" name="Google Shape;2262;p34"/>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3" name="Google Shape;2263;p34"/>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4" name="Google Shape;2264;p34"/>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5" name="Google Shape;2265;p34"/>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6" name="Google Shape;2266;p34"/>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7" name="Google Shape;2267;p34"/>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8" name="Google Shape;2268;p34"/>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9" name="Google Shape;2269;p34"/>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0" name="Google Shape;2270;p34"/>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1" name="Google Shape;2271;p34"/>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2" name="Google Shape;2272;p34"/>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3" name="Google Shape;2273;p34"/>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4" name="Google Shape;2274;p34"/>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5" name="Google Shape;2275;p34"/>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6" name="Google Shape;2276;p34"/>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7" name="Google Shape;2277;p34"/>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8" name="Google Shape;2278;p34"/>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9" name="Google Shape;2279;p34"/>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0" name="Google Shape;2280;p34"/>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1" name="Google Shape;2281;p34"/>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2" name="Google Shape;2282;p34"/>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3" name="Google Shape;2283;p34"/>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4" name="Google Shape;2284;p34"/>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5" name="Google Shape;2285;p34"/>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6" name="Google Shape;2286;p34"/>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7" name="Google Shape;2287;p34"/>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8" name="Google Shape;2288;p34"/>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9" name="Google Shape;2289;p34"/>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0" name="Google Shape;2290;p34"/>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1" name="Google Shape;2291;p34"/>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2" name="Google Shape;2292;p34"/>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3" name="Google Shape;2293;p34"/>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4" name="Google Shape;2294;p34"/>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5" name="Google Shape;2295;p34"/>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6" name="Google Shape;2296;p34"/>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7" name="Google Shape;2297;p34"/>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8" name="Google Shape;2298;p34"/>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9" name="Google Shape;2299;p34"/>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0" name="Google Shape;2300;p34"/>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1" name="Google Shape;2301;p34"/>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2" name="Google Shape;2302;p34"/>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3" name="Google Shape;2303;p34"/>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4" name="Google Shape;2304;p34"/>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5" name="Google Shape;2305;p34"/>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6" name="Google Shape;2306;p34"/>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7" name="Google Shape;2307;p34"/>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8" name="Google Shape;2308;p34"/>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9" name="Google Shape;2309;p34"/>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0" name="Google Shape;2310;p34"/>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1" name="Google Shape;2311;p34"/>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2" name="Google Shape;2312;p34"/>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3" name="Google Shape;2313;p34"/>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4" name="Google Shape;2314;p34"/>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15" name="Google Shape;2315;p34"/>
            <p:cNvGrpSpPr/>
            <p:nvPr/>
          </p:nvGrpSpPr>
          <p:grpSpPr>
            <a:xfrm>
              <a:off x="1255" y="2168"/>
              <a:ext cx="3496" cy="18"/>
              <a:chOff x="1252" y="2554"/>
              <a:chExt cx="3496" cy="18"/>
            </a:xfrm>
          </p:grpSpPr>
          <p:sp>
            <p:nvSpPr>
              <p:cNvPr id="2316" name="Google Shape;2316;p34"/>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7" name="Google Shape;2317;p34"/>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8" name="Google Shape;2318;p34"/>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9" name="Google Shape;2319;p34"/>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0" name="Google Shape;2320;p34"/>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1" name="Google Shape;2321;p34"/>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2" name="Google Shape;2322;p34"/>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3" name="Google Shape;2323;p34"/>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4" name="Google Shape;2324;p34"/>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5" name="Google Shape;2325;p34"/>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6" name="Google Shape;2326;p34"/>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7" name="Google Shape;2327;p34"/>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8" name="Google Shape;2328;p34"/>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9" name="Google Shape;2329;p34"/>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0" name="Google Shape;2330;p34"/>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1" name="Google Shape;2331;p34"/>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2" name="Google Shape;2332;p34"/>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3" name="Google Shape;2333;p34"/>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4" name="Google Shape;2334;p34"/>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5" name="Google Shape;2335;p34"/>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6" name="Google Shape;2336;p34"/>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7" name="Google Shape;2337;p34"/>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8" name="Google Shape;2338;p34"/>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9" name="Google Shape;2339;p34"/>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0" name="Google Shape;2340;p34"/>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1" name="Google Shape;2341;p34"/>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2" name="Google Shape;2342;p34"/>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3" name="Google Shape;2343;p34"/>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4" name="Google Shape;2344;p34"/>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5" name="Google Shape;2345;p34"/>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6" name="Google Shape;2346;p34"/>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7" name="Google Shape;2347;p34"/>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8" name="Google Shape;2348;p34"/>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9" name="Google Shape;2349;p34"/>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0" name="Google Shape;2350;p34"/>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1" name="Google Shape;2351;p34"/>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2" name="Google Shape;2352;p34"/>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3" name="Google Shape;2353;p34"/>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4" name="Google Shape;2354;p34"/>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5" name="Google Shape;2355;p34"/>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6" name="Google Shape;2356;p34"/>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7" name="Google Shape;2357;p34"/>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8" name="Google Shape;2358;p34"/>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9" name="Google Shape;2359;p34"/>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0" name="Google Shape;2360;p34"/>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1" name="Google Shape;2361;p34"/>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2" name="Google Shape;2362;p34"/>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3" name="Google Shape;2363;p34"/>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4" name="Google Shape;2364;p34"/>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5" name="Google Shape;2365;p34"/>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6" name="Google Shape;2366;p34"/>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7" name="Google Shape;2367;p34"/>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8" name="Google Shape;2368;p34"/>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9" name="Google Shape;2369;p34"/>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0" name="Google Shape;2370;p34"/>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1" name="Google Shape;2371;p34"/>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2" name="Google Shape;2372;p34"/>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3" name="Google Shape;2373;p34"/>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4" name="Google Shape;2374;p34"/>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5" name="Google Shape;2375;p34"/>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6" name="Google Shape;2376;p34"/>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7" name="Google Shape;2377;p34"/>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8" name="Google Shape;2378;p34"/>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9" name="Google Shape;2379;p34"/>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0" name="Google Shape;2380;p34"/>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1" name="Google Shape;2381;p34"/>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2" name="Google Shape;2382;p34"/>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3" name="Google Shape;2383;p34"/>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4" name="Google Shape;2384;p34"/>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5" name="Google Shape;2385;p34"/>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6" name="Google Shape;2386;p34"/>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7" name="Google Shape;2387;p34"/>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8" name="Google Shape;2388;p34"/>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9" name="Google Shape;2389;p34"/>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0" name="Google Shape;2390;p34"/>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1" name="Google Shape;2391;p34"/>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2" name="Google Shape;2392;p34"/>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3" name="Google Shape;2393;p34"/>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4" name="Google Shape;2394;p34"/>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5" name="Google Shape;2395;p34"/>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6" name="Google Shape;2396;p34"/>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7" name="Google Shape;2397;p34"/>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8" name="Google Shape;2398;p34"/>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9" name="Google Shape;2399;p34"/>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0" name="Google Shape;2400;p34"/>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1" name="Google Shape;2401;p34"/>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2" name="Google Shape;2402;p34"/>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3" name="Google Shape;2403;p34"/>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4" name="Google Shape;2404;p34"/>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5" name="Google Shape;2405;p34"/>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6" name="Google Shape;2406;p34"/>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7" name="Google Shape;2407;p34"/>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8" name="Google Shape;2408;p34"/>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9" name="Google Shape;2409;p34"/>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0" name="Google Shape;2410;p34"/>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1" name="Google Shape;2411;p34"/>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412" name="Google Shape;2412;p34"/>
            <p:cNvGrpSpPr/>
            <p:nvPr/>
          </p:nvGrpSpPr>
          <p:grpSpPr>
            <a:xfrm>
              <a:off x="1255" y="1801"/>
              <a:ext cx="3496" cy="18"/>
              <a:chOff x="1252" y="2554"/>
              <a:chExt cx="3496" cy="18"/>
            </a:xfrm>
          </p:grpSpPr>
          <p:sp>
            <p:nvSpPr>
              <p:cNvPr id="2413" name="Google Shape;2413;p34"/>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4" name="Google Shape;2414;p34"/>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5" name="Google Shape;2415;p34"/>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6" name="Google Shape;2416;p34"/>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7" name="Google Shape;2417;p34"/>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8" name="Google Shape;2418;p34"/>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9" name="Google Shape;2419;p34"/>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0" name="Google Shape;2420;p34"/>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1" name="Google Shape;2421;p34"/>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2" name="Google Shape;2422;p34"/>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3" name="Google Shape;2423;p34"/>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4" name="Google Shape;2424;p34"/>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5" name="Google Shape;2425;p34"/>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6" name="Google Shape;2426;p34"/>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7" name="Google Shape;2427;p34"/>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8" name="Google Shape;2428;p34"/>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29" name="Google Shape;2429;p34"/>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0" name="Google Shape;2430;p34"/>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1" name="Google Shape;2431;p34"/>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2" name="Google Shape;2432;p34"/>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3" name="Google Shape;2433;p34"/>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4" name="Google Shape;2434;p34"/>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5" name="Google Shape;2435;p34"/>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6" name="Google Shape;2436;p34"/>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7" name="Google Shape;2437;p34"/>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8" name="Google Shape;2438;p34"/>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9" name="Google Shape;2439;p34"/>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0" name="Google Shape;2440;p34"/>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1" name="Google Shape;2441;p34"/>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2" name="Google Shape;2442;p34"/>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3" name="Google Shape;2443;p34"/>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4" name="Google Shape;2444;p34"/>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5" name="Google Shape;2445;p34"/>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6" name="Google Shape;2446;p34"/>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7" name="Google Shape;2447;p34"/>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8" name="Google Shape;2448;p34"/>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49" name="Google Shape;2449;p34"/>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0" name="Google Shape;2450;p34"/>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1" name="Google Shape;2451;p34"/>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2" name="Google Shape;2452;p34"/>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3" name="Google Shape;2453;p34"/>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4" name="Google Shape;2454;p34"/>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5" name="Google Shape;2455;p34"/>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6" name="Google Shape;2456;p34"/>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7" name="Google Shape;2457;p34"/>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8" name="Google Shape;2458;p34"/>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59" name="Google Shape;2459;p34"/>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0" name="Google Shape;2460;p34"/>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1" name="Google Shape;2461;p34"/>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2" name="Google Shape;2462;p34"/>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3" name="Google Shape;2463;p34"/>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4" name="Google Shape;2464;p34"/>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5" name="Google Shape;2465;p34"/>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6" name="Google Shape;2466;p34"/>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7" name="Google Shape;2467;p34"/>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8" name="Google Shape;2468;p34"/>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9" name="Google Shape;2469;p34"/>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0" name="Google Shape;2470;p34"/>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1" name="Google Shape;2471;p34"/>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2" name="Google Shape;2472;p34"/>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3" name="Google Shape;2473;p34"/>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4" name="Google Shape;2474;p34"/>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5" name="Google Shape;2475;p34"/>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6" name="Google Shape;2476;p34"/>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7" name="Google Shape;2477;p34"/>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8" name="Google Shape;2478;p34"/>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9" name="Google Shape;2479;p34"/>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0" name="Google Shape;2480;p34"/>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1" name="Google Shape;2481;p34"/>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2" name="Google Shape;2482;p34"/>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3" name="Google Shape;2483;p34"/>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4" name="Google Shape;2484;p34"/>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5" name="Google Shape;2485;p34"/>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6" name="Google Shape;2486;p34"/>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7" name="Google Shape;2487;p34"/>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8" name="Google Shape;2488;p34"/>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9" name="Google Shape;2489;p34"/>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0" name="Google Shape;2490;p34"/>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1" name="Google Shape;2491;p34"/>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2" name="Google Shape;2492;p34"/>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3" name="Google Shape;2493;p34"/>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4" name="Google Shape;2494;p34"/>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5" name="Google Shape;2495;p34"/>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6" name="Google Shape;2496;p34"/>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7" name="Google Shape;2497;p34"/>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8" name="Google Shape;2498;p34"/>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9" name="Google Shape;2499;p34"/>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0" name="Google Shape;2500;p34"/>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1" name="Google Shape;2501;p34"/>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2" name="Google Shape;2502;p34"/>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3" name="Google Shape;2503;p34"/>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4" name="Google Shape;2504;p34"/>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5" name="Google Shape;2505;p34"/>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6" name="Google Shape;2506;p34"/>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7" name="Google Shape;2507;p34"/>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8" name="Google Shape;2508;p34"/>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09" name="Google Shape;2509;p34"/>
            <p:cNvGrpSpPr/>
            <p:nvPr/>
          </p:nvGrpSpPr>
          <p:grpSpPr>
            <a:xfrm>
              <a:off x="1255" y="2902"/>
              <a:ext cx="3496" cy="18"/>
              <a:chOff x="1252" y="2554"/>
              <a:chExt cx="3496" cy="18"/>
            </a:xfrm>
          </p:grpSpPr>
          <p:sp>
            <p:nvSpPr>
              <p:cNvPr id="2510" name="Google Shape;2510;p34"/>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1" name="Google Shape;2511;p34"/>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2" name="Google Shape;2512;p34"/>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3" name="Google Shape;2513;p34"/>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4" name="Google Shape;2514;p34"/>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5" name="Google Shape;2515;p34"/>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6" name="Google Shape;2516;p34"/>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7" name="Google Shape;2517;p34"/>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8" name="Google Shape;2518;p34"/>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9" name="Google Shape;2519;p34"/>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0" name="Google Shape;2520;p34"/>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1" name="Google Shape;2521;p34"/>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2" name="Google Shape;2522;p34"/>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3" name="Google Shape;2523;p34"/>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4" name="Google Shape;2524;p34"/>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5" name="Google Shape;2525;p34"/>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6" name="Google Shape;2526;p34"/>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7" name="Google Shape;2527;p34"/>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8" name="Google Shape;2528;p34"/>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9" name="Google Shape;2529;p34"/>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0" name="Google Shape;2530;p34"/>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1" name="Google Shape;2531;p34"/>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2" name="Google Shape;2532;p34"/>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3" name="Google Shape;2533;p34"/>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4" name="Google Shape;2534;p34"/>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5" name="Google Shape;2535;p34"/>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6" name="Google Shape;2536;p34"/>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7" name="Google Shape;2537;p34"/>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8" name="Google Shape;2538;p34"/>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9" name="Google Shape;2539;p34"/>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0" name="Google Shape;2540;p34"/>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1" name="Google Shape;2541;p34"/>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2" name="Google Shape;2542;p34"/>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3" name="Google Shape;2543;p34"/>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4" name="Google Shape;2544;p34"/>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5" name="Google Shape;2545;p34"/>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6" name="Google Shape;2546;p34"/>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7" name="Google Shape;2547;p34"/>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8" name="Google Shape;2548;p34"/>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9" name="Google Shape;2549;p34"/>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0" name="Google Shape;2550;p34"/>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1" name="Google Shape;2551;p34"/>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2" name="Google Shape;2552;p34"/>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3" name="Google Shape;2553;p34"/>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4" name="Google Shape;2554;p34"/>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5" name="Google Shape;2555;p34"/>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6" name="Google Shape;2556;p34"/>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7" name="Google Shape;2557;p34"/>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8" name="Google Shape;2558;p34"/>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9" name="Google Shape;2559;p34"/>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0" name="Google Shape;2560;p34"/>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1" name="Google Shape;2561;p34"/>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2" name="Google Shape;2562;p34"/>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3" name="Google Shape;2563;p34"/>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4" name="Google Shape;2564;p34"/>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5" name="Google Shape;2565;p34"/>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6" name="Google Shape;2566;p34"/>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7" name="Google Shape;2567;p34"/>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8" name="Google Shape;2568;p34"/>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9" name="Google Shape;2569;p34"/>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0" name="Google Shape;2570;p34"/>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1" name="Google Shape;2571;p34"/>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2" name="Google Shape;2572;p34"/>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3" name="Google Shape;2573;p34"/>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4" name="Google Shape;2574;p34"/>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5" name="Google Shape;2575;p34"/>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6" name="Google Shape;2576;p34"/>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7" name="Google Shape;2577;p34"/>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8" name="Google Shape;2578;p34"/>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79" name="Google Shape;2579;p34"/>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0" name="Google Shape;2580;p34"/>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1" name="Google Shape;2581;p34"/>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2" name="Google Shape;2582;p34"/>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3" name="Google Shape;2583;p34"/>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4" name="Google Shape;2584;p34"/>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5" name="Google Shape;2585;p34"/>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6" name="Google Shape;2586;p34"/>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7" name="Google Shape;2587;p34"/>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8" name="Google Shape;2588;p34"/>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89" name="Google Shape;2589;p34"/>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0" name="Google Shape;2590;p34"/>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1" name="Google Shape;2591;p34"/>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2" name="Google Shape;2592;p34"/>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3" name="Google Shape;2593;p34"/>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4" name="Google Shape;2594;p34"/>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5" name="Google Shape;2595;p34"/>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6" name="Google Shape;2596;p34"/>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7" name="Google Shape;2597;p34"/>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8" name="Google Shape;2598;p34"/>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9" name="Google Shape;2599;p34"/>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0" name="Google Shape;2600;p34"/>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1" name="Google Shape;2601;p34"/>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2" name="Google Shape;2602;p34"/>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3" name="Google Shape;2603;p34"/>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4" name="Google Shape;2604;p34"/>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5" name="Google Shape;2605;p34"/>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606" name="Google Shape;2606;p34"/>
            <p:cNvGrpSpPr/>
            <p:nvPr/>
          </p:nvGrpSpPr>
          <p:grpSpPr>
            <a:xfrm>
              <a:off x="1255" y="3269"/>
              <a:ext cx="3496" cy="18"/>
              <a:chOff x="1252" y="2554"/>
              <a:chExt cx="3496" cy="18"/>
            </a:xfrm>
          </p:grpSpPr>
          <p:sp>
            <p:nvSpPr>
              <p:cNvPr id="2607" name="Google Shape;2607;p34"/>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8" name="Google Shape;2608;p34"/>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9" name="Google Shape;2609;p34"/>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0" name="Google Shape;2610;p34"/>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1" name="Google Shape;2611;p34"/>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2" name="Google Shape;2612;p34"/>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3" name="Google Shape;2613;p34"/>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4" name="Google Shape;2614;p34"/>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5" name="Google Shape;2615;p34"/>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6" name="Google Shape;2616;p34"/>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7" name="Google Shape;2617;p34"/>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8" name="Google Shape;2618;p34"/>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9" name="Google Shape;2619;p34"/>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0" name="Google Shape;2620;p34"/>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1" name="Google Shape;2621;p34"/>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2" name="Google Shape;2622;p34"/>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3" name="Google Shape;2623;p34"/>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4" name="Google Shape;2624;p34"/>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5" name="Google Shape;2625;p34"/>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6" name="Google Shape;2626;p34"/>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7" name="Google Shape;2627;p34"/>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8" name="Google Shape;2628;p34"/>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9" name="Google Shape;2629;p34"/>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0" name="Google Shape;2630;p34"/>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1" name="Google Shape;2631;p34"/>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2" name="Google Shape;2632;p34"/>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3" name="Google Shape;2633;p34"/>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4" name="Google Shape;2634;p34"/>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5" name="Google Shape;2635;p34"/>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6" name="Google Shape;2636;p34"/>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7" name="Google Shape;2637;p34"/>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8" name="Google Shape;2638;p34"/>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9" name="Google Shape;2639;p34"/>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0" name="Google Shape;2640;p34"/>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1" name="Google Shape;2641;p34"/>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2" name="Google Shape;2642;p34"/>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3" name="Google Shape;2643;p34"/>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4" name="Google Shape;2644;p34"/>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5" name="Google Shape;2645;p34"/>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6" name="Google Shape;2646;p34"/>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7" name="Google Shape;2647;p34"/>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8" name="Google Shape;2648;p34"/>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9" name="Google Shape;2649;p34"/>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0" name="Google Shape;2650;p34"/>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1" name="Google Shape;2651;p34"/>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2" name="Google Shape;2652;p34"/>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3" name="Google Shape;2653;p34"/>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4" name="Google Shape;2654;p34"/>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5" name="Google Shape;2655;p34"/>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6" name="Google Shape;2656;p34"/>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7" name="Google Shape;2657;p34"/>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8" name="Google Shape;2658;p34"/>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9" name="Google Shape;2659;p34"/>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0" name="Google Shape;2660;p34"/>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1" name="Google Shape;2661;p34"/>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2" name="Google Shape;2662;p34"/>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3" name="Google Shape;2663;p34"/>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4" name="Google Shape;2664;p34"/>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5" name="Google Shape;2665;p34"/>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6" name="Google Shape;2666;p34"/>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7" name="Google Shape;2667;p34"/>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8" name="Google Shape;2668;p34"/>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9" name="Google Shape;2669;p34"/>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0" name="Google Shape;2670;p34"/>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1" name="Google Shape;2671;p34"/>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2" name="Google Shape;2672;p34"/>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3" name="Google Shape;2673;p34"/>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4" name="Google Shape;2674;p34"/>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5" name="Google Shape;2675;p34"/>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6" name="Google Shape;2676;p34"/>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7" name="Google Shape;2677;p34"/>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8" name="Google Shape;2678;p34"/>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9" name="Google Shape;2679;p34"/>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0" name="Google Shape;2680;p34"/>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1" name="Google Shape;2681;p34"/>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2" name="Google Shape;2682;p34"/>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3" name="Google Shape;2683;p34"/>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4" name="Google Shape;2684;p34"/>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5" name="Google Shape;2685;p34"/>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6" name="Google Shape;2686;p34"/>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7" name="Google Shape;2687;p34"/>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8" name="Google Shape;2688;p34"/>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9" name="Google Shape;2689;p34"/>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0" name="Google Shape;2690;p34"/>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1" name="Google Shape;2691;p34"/>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2" name="Google Shape;2692;p34"/>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3" name="Google Shape;2693;p34"/>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4" name="Google Shape;2694;p34"/>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5" name="Google Shape;2695;p34"/>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6" name="Google Shape;2696;p34"/>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7" name="Google Shape;2697;p34"/>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8" name="Google Shape;2698;p34"/>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9" name="Google Shape;2699;p34"/>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0" name="Google Shape;2700;p34"/>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1" name="Google Shape;2701;p34"/>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2" name="Google Shape;2702;p34"/>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03" name="Google Shape;2703;p34"/>
            <p:cNvSpPr/>
            <p:nvPr/>
          </p:nvSpPr>
          <p:spPr>
            <a:xfrm>
              <a:off x="4776" y="1552"/>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4" name="Google Shape;2704;p34"/>
            <p:cNvSpPr/>
            <p:nvPr/>
          </p:nvSpPr>
          <p:spPr>
            <a:xfrm>
              <a:off x="4776" y="340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5" name="Google Shape;2705;p34"/>
            <p:cNvSpPr/>
            <p:nvPr/>
          </p:nvSpPr>
          <p:spPr>
            <a:xfrm>
              <a:off x="4776" y="303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6" name="Google Shape;2706;p34"/>
            <p:cNvSpPr/>
            <p:nvPr/>
          </p:nvSpPr>
          <p:spPr>
            <a:xfrm>
              <a:off x="4776" y="266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7" name="Google Shape;2707;p34"/>
            <p:cNvSpPr/>
            <p:nvPr/>
          </p:nvSpPr>
          <p:spPr>
            <a:xfrm>
              <a:off x="4776" y="229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8" name="Google Shape;2708;p34"/>
            <p:cNvSpPr/>
            <p:nvPr/>
          </p:nvSpPr>
          <p:spPr>
            <a:xfrm>
              <a:off x="4776" y="192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9" name="Google Shape;2709;p34"/>
            <p:cNvSpPr/>
            <p:nvPr/>
          </p:nvSpPr>
          <p:spPr>
            <a:xfrm>
              <a:off x="4442" y="1264"/>
              <a:ext cx="200" cy="144"/>
            </a:xfrm>
            <a:prstGeom prst="rect">
              <a:avLst/>
            </a:prstGeom>
            <a:solidFill>
              <a:schemeClr val="fo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10" name="Google Shape;2710;p34"/>
          <p:cNvGrpSpPr/>
          <p:nvPr/>
        </p:nvGrpSpPr>
        <p:grpSpPr>
          <a:xfrm>
            <a:off x="9053488" y="2000647"/>
            <a:ext cx="769938" cy="500013"/>
            <a:chOff x="4288" y="1035"/>
            <a:chExt cx="485" cy="314"/>
          </a:xfrm>
        </p:grpSpPr>
        <p:sp>
          <p:nvSpPr>
            <p:cNvPr id="2711" name="Google Shape;2711;p34"/>
            <p:cNvSpPr txBox="1"/>
            <p:nvPr/>
          </p:nvSpPr>
          <p:spPr>
            <a:xfrm>
              <a:off x="4288" y="1035"/>
              <a:ext cx="485"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2712" name="Google Shape;2712;p34"/>
            <p:cNvSpPr/>
            <p:nvPr/>
          </p:nvSpPr>
          <p:spPr>
            <a:xfrm rot="-2538766">
              <a:off x="4482" y="1215"/>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13" name="Google Shape;2713;p34"/>
          <p:cNvGrpSpPr/>
          <p:nvPr/>
        </p:nvGrpSpPr>
        <p:grpSpPr>
          <a:xfrm>
            <a:off x="9024913" y="6186940"/>
            <a:ext cx="839788" cy="514301"/>
            <a:chOff x="4270" y="3673"/>
            <a:chExt cx="529" cy="323"/>
          </a:xfrm>
        </p:grpSpPr>
        <p:sp>
          <p:nvSpPr>
            <p:cNvPr id="2714" name="Google Shape;2714;p34"/>
            <p:cNvSpPr txBox="1"/>
            <p:nvPr/>
          </p:nvSpPr>
          <p:spPr>
            <a:xfrm>
              <a:off x="4270" y="3783"/>
              <a:ext cx="529"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2715" name="Google Shape;2715;p34"/>
            <p:cNvSpPr/>
            <p:nvPr/>
          </p:nvSpPr>
          <p:spPr>
            <a:xfrm rot="-2538766">
              <a:off x="4478" y="369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16" name="Google Shape;2716;p34"/>
          <p:cNvGrpSpPr/>
          <p:nvPr/>
        </p:nvGrpSpPr>
        <p:grpSpPr>
          <a:xfrm>
            <a:off x="3305151" y="2999185"/>
            <a:ext cx="890845" cy="2824163"/>
            <a:chOff x="923" y="1728"/>
            <a:chExt cx="562" cy="1779"/>
          </a:xfrm>
        </p:grpSpPr>
        <p:sp>
          <p:nvSpPr>
            <p:cNvPr id="2717" name="Google Shape;2717;p34"/>
            <p:cNvSpPr txBox="1"/>
            <p:nvPr/>
          </p:nvSpPr>
          <p:spPr>
            <a:xfrm>
              <a:off x="923" y="1728"/>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718" name="Google Shape;2718;p34"/>
            <p:cNvSpPr/>
            <p:nvPr/>
          </p:nvSpPr>
          <p:spPr>
            <a:xfrm rot="-2538766">
              <a:off x="1344" y="1827"/>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9" name="Google Shape;2719;p34"/>
            <p:cNvSpPr txBox="1"/>
            <p:nvPr/>
          </p:nvSpPr>
          <p:spPr>
            <a:xfrm>
              <a:off x="923" y="2463"/>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720" name="Google Shape;2720;p34"/>
            <p:cNvSpPr/>
            <p:nvPr/>
          </p:nvSpPr>
          <p:spPr>
            <a:xfrm rot="-2538766">
              <a:off x="1344" y="2562"/>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21" name="Google Shape;2721;p34"/>
            <p:cNvSpPr txBox="1"/>
            <p:nvPr/>
          </p:nvSpPr>
          <p:spPr>
            <a:xfrm>
              <a:off x="923" y="3198"/>
              <a:ext cx="423"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722" name="Google Shape;2722;p34"/>
            <p:cNvSpPr/>
            <p:nvPr/>
          </p:nvSpPr>
          <p:spPr>
            <a:xfrm rot="-2538766">
              <a:off x="1344" y="3297"/>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23" name="Google Shape;2723;p34"/>
          <p:cNvSpPr txBox="1"/>
          <p:nvPr/>
        </p:nvSpPr>
        <p:spPr>
          <a:xfrm>
            <a:off x="3359697" y="1886347"/>
            <a:ext cx="27935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CA" sz="1800" b="0" i="0" u="none" strike="noStrike" cap="none">
                <a:solidFill>
                  <a:schemeClr val="dk1"/>
                </a:solidFill>
                <a:latin typeface="Calibri"/>
                <a:ea typeface="Calibri"/>
                <a:cs typeface="Calibri"/>
                <a:sym typeface="Calibri"/>
              </a:rPr>
              <a:t>Inform the Referee / Starter</a:t>
            </a:r>
            <a:endParaRPr sz="1400" b="0" i="0" u="none" strike="noStrike" cap="none">
              <a:solidFill>
                <a:srgbClr val="000000"/>
              </a:solidFill>
              <a:latin typeface="Arial"/>
              <a:ea typeface="Arial"/>
              <a:cs typeface="Arial"/>
              <a:sym typeface="Arial"/>
            </a:endParaRPr>
          </a:p>
        </p:txBody>
      </p:sp>
      <p:cxnSp>
        <p:nvCxnSpPr>
          <p:cNvPr id="2724" name="Google Shape;2724;p34"/>
          <p:cNvCxnSpPr/>
          <p:nvPr/>
        </p:nvCxnSpPr>
        <p:spPr>
          <a:xfrm>
            <a:off x="4021113" y="6559947"/>
            <a:ext cx="5029200" cy="0"/>
          </a:xfrm>
          <a:prstGeom prst="straightConnector1">
            <a:avLst/>
          </a:prstGeom>
          <a:noFill/>
          <a:ln w="63500" cap="flat" cmpd="sng">
            <a:solidFill>
              <a:schemeClr val="accent1"/>
            </a:solidFill>
            <a:prstDash val="dot"/>
            <a:round/>
            <a:headEnd type="none" w="sm" len="sm"/>
            <a:tailEnd type="triangle" w="sm" len="sm"/>
          </a:ln>
        </p:spPr>
      </p:cxnSp>
      <p:cxnSp>
        <p:nvCxnSpPr>
          <p:cNvPr id="2725" name="Google Shape;2725;p34"/>
          <p:cNvCxnSpPr/>
          <p:nvPr/>
        </p:nvCxnSpPr>
        <p:spPr>
          <a:xfrm>
            <a:off x="4049688" y="5894784"/>
            <a:ext cx="0" cy="609600"/>
          </a:xfrm>
          <a:prstGeom prst="straightConnector1">
            <a:avLst/>
          </a:prstGeom>
          <a:noFill/>
          <a:ln w="63500" cap="flat" cmpd="sng">
            <a:solidFill>
              <a:schemeClr val="accent1"/>
            </a:solidFill>
            <a:prstDash val="dot"/>
            <a:round/>
            <a:headEnd type="none" w="sm" len="sm"/>
            <a:tailEnd type="none" w="sm" len="sm"/>
          </a:ln>
        </p:spPr>
      </p:cxnSp>
      <p:grpSp>
        <p:nvGrpSpPr>
          <p:cNvPr id="2726" name="Google Shape;2726;p34"/>
          <p:cNvGrpSpPr/>
          <p:nvPr/>
        </p:nvGrpSpPr>
        <p:grpSpPr>
          <a:xfrm>
            <a:off x="8248631" y="6186930"/>
            <a:ext cx="730251" cy="706387"/>
            <a:chOff x="4037" y="3737"/>
            <a:chExt cx="460" cy="444"/>
          </a:xfrm>
        </p:grpSpPr>
        <p:sp>
          <p:nvSpPr>
            <p:cNvPr id="2727" name="Google Shape;2727;p34"/>
            <p:cNvSpPr txBox="1"/>
            <p:nvPr/>
          </p:nvSpPr>
          <p:spPr>
            <a:xfrm>
              <a:off x="4037" y="3872"/>
              <a:ext cx="460"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728" name="Google Shape;2728;p34"/>
            <p:cNvSpPr/>
            <p:nvPr/>
          </p:nvSpPr>
          <p:spPr>
            <a:xfrm rot="-2538766">
              <a:off x="4208" y="3763"/>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29" name="Google Shape;2729;p34"/>
          <p:cNvGrpSpPr/>
          <p:nvPr/>
        </p:nvGrpSpPr>
        <p:grpSpPr>
          <a:xfrm>
            <a:off x="8342541" y="1932385"/>
            <a:ext cx="730251" cy="663526"/>
            <a:chOff x="4037" y="1056"/>
            <a:chExt cx="460" cy="417"/>
          </a:xfrm>
        </p:grpSpPr>
        <p:sp>
          <p:nvSpPr>
            <p:cNvPr id="2730" name="Google Shape;2730;p34"/>
            <p:cNvSpPr txBox="1"/>
            <p:nvPr/>
          </p:nvSpPr>
          <p:spPr>
            <a:xfrm>
              <a:off x="4037" y="1056"/>
              <a:ext cx="460"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2731" name="Google Shape;2731;p34"/>
            <p:cNvSpPr/>
            <p:nvPr/>
          </p:nvSpPr>
          <p:spPr>
            <a:xfrm rot="-2538766">
              <a:off x="4208" y="133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25"/>
                                        </p:tgtEl>
                                        <p:attrNameLst>
                                          <p:attrName>style.visibility</p:attrName>
                                        </p:attrNameLst>
                                      </p:cBhvr>
                                      <p:to>
                                        <p:strVal val="visible"/>
                                      </p:to>
                                    </p:set>
                                    <p:animEffect transition="in" filter="fade">
                                      <p:cBhvr>
                                        <p:cTn id="7" dur="500"/>
                                        <p:tgtEl>
                                          <p:spTgt spid="27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24"/>
                                        </p:tgtEl>
                                        <p:attrNameLst>
                                          <p:attrName>style.visibility</p:attrName>
                                        </p:attrNameLst>
                                      </p:cBhvr>
                                      <p:to>
                                        <p:strVal val="visible"/>
                                      </p:to>
                                    </p:set>
                                    <p:animEffect transition="in" filter="fade">
                                      <p:cBhvr>
                                        <p:cTn id="11" dur="500"/>
                                        <p:tgtEl>
                                          <p:spTgt spid="2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Disqualifications</a:t>
            </a:r>
            <a:endParaRPr/>
          </a:p>
        </p:txBody>
      </p:sp>
      <p:grpSp>
        <p:nvGrpSpPr>
          <p:cNvPr id="2738" name="Google Shape;2738;p35"/>
          <p:cNvGrpSpPr/>
          <p:nvPr/>
        </p:nvGrpSpPr>
        <p:grpSpPr>
          <a:xfrm>
            <a:off x="4275435" y="2364184"/>
            <a:ext cx="5765800" cy="3784600"/>
            <a:chOff x="1248" y="1264"/>
            <a:chExt cx="3632" cy="2384"/>
          </a:xfrm>
        </p:grpSpPr>
        <p:sp>
          <p:nvSpPr>
            <p:cNvPr id="2739" name="Google Shape;2739;p35"/>
            <p:cNvSpPr/>
            <p:nvPr/>
          </p:nvSpPr>
          <p:spPr>
            <a:xfrm>
              <a:off x="1248" y="1440"/>
              <a:ext cx="3504" cy="2208"/>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740" name="Google Shape;2740;p35"/>
            <p:cNvGrpSpPr/>
            <p:nvPr/>
          </p:nvGrpSpPr>
          <p:grpSpPr>
            <a:xfrm>
              <a:off x="1429" y="1581"/>
              <a:ext cx="3142" cy="97"/>
              <a:chOff x="1453" y="1624"/>
              <a:chExt cx="3142" cy="97"/>
            </a:xfrm>
          </p:grpSpPr>
          <p:sp>
            <p:nvSpPr>
              <p:cNvPr id="2741" name="Google Shape;2741;p35"/>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2" name="Google Shape;2742;p35"/>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3" name="Google Shape;2743;p35"/>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44" name="Google Shape;2744;p35"/>
            <p:cNvGrpSpPr/>
            <p:nvPr/>
          </p:nvGrpSpPr>
          <p:grpSpPr>
            <a:xfrm>
              <a:off x="1429" y="1947"/>
              <a:ext cx="3142" cy="97"/>
              <a:chOff x="1453" y="1624"/>
              <a:chExt cx="3142" cy="97"/>
            </a:xfrm>
          </p:grpSpPr>
          <p:sp>
            <p:nvSpPr>
              <p:cNvPr id="2745" name="Google Shape;2745;p35"/>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6" name="Google Shape;2746;p35"/>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7" name="Google Shape;2747;p35"/>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48" name="Google Shape;2748;p35"/>
            <p:cNvGrpSpPr/>
            <p:nvPr/>
          </p:nvGrpSpPr>
          <p:grpSpPr>
            <a:xfrm>
              <a:off x="1429" y="2313"/>
              <a:ext cx="3142" cy="97"/>
              <a:chOff x="1453" y="1624"/>
              <a:chExt cx="3142" cy="97"/>
            </a:xfrm>
          </p:grpSpPr>
          <p:sp>
            <p:nvSpPr>
              <p:cNvPr id="2749" name="Google Shape;2749;p35"/>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0" name="Google Shape;2750;p35"/>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1" name="Google Shape;2751;p35"/>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52" name="Google Shape;2752;p35"/>
            <p:cNvGrpSpPr/>
            <p:nvPr/>
          </p:nvGrpSpPr>
          <p:grpSpPr>
            <a:xfrm>
              <a:off x="1429" y="2680"/>
              <a:ext cx="3142" cy="97"/>
              <a:chOff x="1453" y="1624"/>
              <a:chExt cx="3142" cy="97"/>
            </a:xfrm>
          </p:grpSpPr>
          <p:sp>
            <p:nvSpPr>
              <p:cNvPr id="2753" name="Google Shape;2753;p35"/>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4" name="Google Shape;2754;p35"/>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5" name="Google Shape;2755;p35"/>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56" name="Google Shape;2756;p35"/>
            <p:cNvGrpSpPr/>
            <p:nvPr/>
          </p:nvGrpSpPr>
          <p:grpSpPr>
            <a:xfrm>
              <a:off x="1429" y="3046"/>
              <a:ext cx="3142" cy="97"/>
              <a:chOff x="1453" y="1624"/>
              <a:chExt cx="3142" cy="97"/>
            </a:xfrm>
          </p:grpSpPr>
          <p:sp>
            <p:nvSpPr>
              <p:cNvPr id="2757" name="Google Shape;2757;p35"/>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8" name="Google Shape;2758;p35"/>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9" name="Google Shape;2759;p35"/>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60" name="Google Shape;2760;p35"/>
            <p:cNvGrpSpPr/>
            <p:nvPr/>
          </p:nvGrpSpPr>
          <p:grpSpPr>
            <a:xfrm>
              <a:off x="1429" y="3413"/>
              <a:ext cx="3142" cy="97"/>
              <a:chOff x="1453" y="1624"/>
              <a:chExt cx="3142" cy="97"/>
            </a:xfrm>
          </p:grpSpPr>
          <p:sp>
            <p:nvSpPr>
              <p:cNvPr id="2761" name="Google Shape;2761;p35"/>
              <p:cNvSpPr/>
              <p:nvPr/>
            </p:nvSpPr>
            <p:spPr>
              <a:xfrm>
                <a:off x="1453" y="1624"/>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2" name="Google Shape;2762;p35"/>
              <p:cNvSpPr/>
              <p:nvPr/>
            </p:nvSpPr>
            <p:spPr>
              <a:xfrm>
                <a:off x="1487" y="1658"/>
                <a:ext cx="3073" cy="29"/>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3" name="Google Shape;2763;p35"/>
              <p:cNvSpPr/>
              <p:nvPr/>
            </p:nvSpPr>
            <p:spPr>
              <a:xfrm>
                <a:off x="4566" y="1625"/>
                <a:ext cx="29" cy="9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764" name="Google Shape;2764;p35"/>
            <p:cNvGrpSpPr/>
            <p:nvPr/>
          </p:nvGrpSpPr>
          <p:grpSpPr>
            <a:xfrm>
              <a:off x="1255" y="2535"/>
              <a:ext cx="3496" cy="18"/>
              <a:chOff x="1252" y="2554"/>
              <a:chExt cx="3496" cy="18"/>
            </a:xfrm>
          </p:grpSpPr>
          <p:sp>
            <p:nvSpPr>
              <p:cNvPr id="2765" name="Google Shape;2765;p35"/>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6" name="Google Shape;2766;p35"/>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7" name="Google Shape;2767;p35"/>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8" name="Google Shape;2768;p35"/>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9" name="Google Shape;2769;p35"/>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0" name="Google Shape;2770;p35"/>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1" name="Google Shape;2771;p35"/>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2" name="Google Shape;2772;p35"/>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3" name="Google Shape;2773;p35"/>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4" name="Google Shape;2774;p35"/>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5" name="Google Shape;2775;p35"/>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6" name="Google Shape;2776;p35"/>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7" name="Google Shape;2777;p35"/>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8" name="Google Shape;2778;p35"/>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9" name="Google Shape;2779;p35"/>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0" name="Google Shape;2780;p35"/>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1" name="Google Shape;2781;p35"/>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2" name="Google Shape;2782;p35"/>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3" name="Google Shape;2783;p35"/>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4" name="Google Shape;2784;p35"/>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5" name="Google Shape;2785;p35"/>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6" name="Google Shape;2786;p35"/>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7" name="Google Shape;2787;p35"/>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8" name="Google Shape;2788;p35"/>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9" name="Google Shape;2789;p35"/>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0" name="Google Shape;2790;p35"/>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1" name="Google Shape;2791;p35"/>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2" name="Google Shape;2792;p35"/>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3" name="Google Shape;2793;p35"/>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4" name="Google Shape;2794;p35"/>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5" name="Google Shape;2795;p35"/>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6" name="Google Shape;2796;p35"/>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7" name="Google Shape;2797;p35"/>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8" name="Google Shape;2798;p35"/>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9" name="Google Shape;2799;p35"/>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0" name="Google Shape;2800;p35"/>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1" name="Google Shape;2801;p35"/>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2" name="Google Shape;2802;p35"/>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3" name="Google Shape;2803;p35"/>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4" name="Google Shape;2804;p35"/>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5" name="Google Shape;2805;p35"/>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6" name="Google Shape;2806;p35"/>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7" name="Google Shape;2807;p35"/>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8" name="Google Shape;2808;p35"/>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9" name="Google Shape;2809;p35"/>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0" name="Google Shape;2810;p35"/>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1" name="Google Shape;2811;p35"/>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2" name="Google Shape;2812;p35"/>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3" name="Google Shape;2813;p35"/>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4" name="Google Shape;2814;p35"/>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5" name="Google Shape;2815;p35"/>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6" name="Google Shape;2816;p35"/>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7" name="Google Shape;2817;p35"/>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8" name="Google Shape;2818;p35"/>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9" name="Google Shape;2819;p35"/>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0" name="Google Shape;2820;p35"/>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1" name="Google Shape;2821;p35"/>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2" name="Google Shape;2822;p35"/>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3" name="Google Shape;2823;p35"/>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4" name="Google Shape;2824;p35"/>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5" name="Google Shape;2825;p35"/>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6" name="Google Shape;2826;p35"/>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7" name="Google Shape;2827;p35"/>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8" name="Google Shape;2828;p35"/>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9" name="Google Shape;2829;p35"/>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0" name="Google Shape;2830;p35"/>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1" name="Google Shape;2831;p35"/>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2" name="Google Shape;2832;p35"/>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3" name="Google Shape;2833;p35"/>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4" name="Google Shape;2834;p35"/>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5" name="Google Shape;2835;p35"/>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6" name="Google Shape;2836;p35"/>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7" name="Google Shape;2837;p35"/>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8" name="Google Shape;2838;p35"/>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9" name="Google Shape;2839;p35"/>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0" name="Google Shape;2840;p35"/>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1" name="Google Shape;2841;p35"/>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2" name="Google Shape;2842;p35"/>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3" name="Google Shape;2843;p35"/>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4" name="Google Shape;2844;p35"/>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5" name="Google Shape;2845;p35"/>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6" name="Google Shape;2846;p35"/>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7" name="Google Shape;2847;p35"/>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8" name="Google Shape;2848;p35"/>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9" name="Google Shape;2849;p35"/>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0" name="Google Shape;2850;p35"/>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1" name="Google Shape;2851;p35"/>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2" name="Google Shape;2852;p35"/>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3" name="Google Shape;2853;p35"/>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4" name="Google Shape;2854;p35"/>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5" name="Google Shape;2855;p35"/>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6" name="Google Shape;2856;p35"/>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7" name="Google Shape;2857;p35"/>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8" name="Google Shape;2858;p35"/>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9" name="Google Shape;2859;p35"/>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0" name="Google Shape;2860;p35"/>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861" name="Google Shape;2861;p35"/>
            <p:cNvGrpSpPr/>
            <p:nvPr/>
          </p:nvGrpSpPr>
          <p:grpSpPr>
            <a:xfrm>
              <a:off x="1255" y="2168"/>
              <a:ext cx="3496" cy="18"/>
              <a:chOff x="1252" y="2554"/>
              <a:chExt cx="3496" cy="18"/>
            </a:xfrm>
          </p:grpSpPr>
          <p:sp>
            <p:nvSpPr>
              <p:cNvPr id="2862" name="Google Shape;2862;p35"/>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3" name="Google Shape;2863;p35"/>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4" name="Google Shape;2864;p35"/>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5" name="Google Shape;2865;p35"/>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6" name="Google Shape;2866;p35"/>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7" name="Google Shape;2867;p35"/>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8" name="Google Shape;2868;p35"/>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9" name="Google Shape;2869;p35"/>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0" name="Google Shape;2870;p35"/>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1" name="Google Shape;2871;p35"/>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2" name="Google Shape;2872;p35"/>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3" name="Google Shape;2873;p35"/>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4" name="Google Shape;2874;p35"/>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5" name="Google Shape;2875;p35"/>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6" name="Google Shape;2876;p35"/>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7" name="Google Shape;2877;p35"/>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8" name="Google Shape;2878;p35"/>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9" name="Google Shape;2879;p35"/>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0" name="Google Shape;2880;p35"/>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1" name="Google Shape;2881;p35"/>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2" name="Google Shape;2882;p35"/>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3" name="Google Shape;2883;p35"/>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4" name="Google Shape;2884;p35"/>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5" name="Google Shape;2885;p35"/>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6" name="Google Shape;2886;p35"/>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7" name="Google Shape;2887;p35"/>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8" name="Google Shape;2888;p35"/>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9" name="Google Shape;2889;p35"/>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0" name="Google Shape;2890;p35"/>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1" name="Google Shape;2891;p35"/>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2" name="Google Shape;2892;p35"/>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3" name="Google Shape;2893;p35"/>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4" name="Google Shape;2894;p35"/>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5" name="Google Shape;2895;p35"/>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6" name="Google Shape;2896;p35"/>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7" name="Google Shape;2897;p35"/>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8" name="Google Shape;2898;p35"/>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9" name="Google Shape;2899;p35"/>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0" name="Google Shape;2900;p35"/>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1" name="Google Shape;2901;p35"/>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2" name="Google Shape;2902;p35"/>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3" name="Google Shape;2903;p35"/>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4" name="Google Shape;2904;p35"/>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5" name="Google Shape;2905;p35"/>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6" name="Google Shape;2906;p35"/>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7" name="Google Shape;2907;p35"/>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8" name="Google Shape;2908;p35"/>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9" name="Google Shape;2909;p35"/>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0" name="Google Shape;2910;p35"/>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1" name="Google Shape;2911;p35"/>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2" name="Google Shape;2912;p35"/>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3" name="Google Shape;2913;p35"/>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4" name="Google Shape;2914;p35"/>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5" name="Google Shape;2915;p35"/>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6" name="Google Shape;2916;p35"/>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7" name="Google Shape;2917;p35"/>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8" name="Google Shape;2918;p35"/>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9" name="Google Shape;2919;p35"/>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0" name="Google Shape;2920;p35"/>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1" name="Google Shape;2921;p35"/>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2" name="Google Shape;2922;p35"/>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3" name="Google Shape;2923;p35"/>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4" name="Google Shape;2924;p35"/>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5" name="Google Shape;2925;p35"/>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6" name="Google Shape;2926;p35"/>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7" name="Google Shape;2927;p35"/>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8" name="Google Shape;2928;p35"/>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9" name="Google Shape;2929;p35"/>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0" name="Google Shape;2930;p35"/>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1" name="Google Shape;2931;p35"/>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2" name="Google Shape;2932;p35"/>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3" name="Google Shape;2933;p35"/>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4" name="Google Shape;2934;p35"/>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5" name="Google Shape;2935;p35"/>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6" name="Google Shape;2936;p35"/>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7" name="Google Shape;2937;p35"/>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8" name="Google Shape;2938;p35"/>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9" name="Google Shape;2939;p35"/>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0" name="Google Shape;2940;p35"/>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1" name="Google Shape;2941;p35"/>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2" name="Google Shape;2942;p35"/>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3" name="Google Shape;2943;p35"/>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4" name="Google Shape;2944;p35"/>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5" name="Google Shape;2945;p35"/>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6" name="Google Shape;2946;p35"/>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7" name="Google Shape;2947;p35"/>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8" name="Google Shape;2948;p35"/>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9" name="Google Shape;2949;p35"/>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0" name="Google Shape;2950;p35"/>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1" name="Google Shape;2951;p35"/>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2" name="Google Shape;2952;p35"/>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3" name="Google Shape;2953;p35"/>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4" name="Google Shape;2954;p35"/>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5" name="Google Shape;2955;p35"/>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6" name="Google Shape;2956;p35"/>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7" name="Google Shape;2957;p35"/>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958" name="Google Shape;2958;p35"/>
            <p:cNvGrpSpPr/>
            <p:nvPr/>
          </p:nvGrpSpPr>
          <p:grpSpPr>
            <a:xfrm>
              <a:off x="1255" y="1801"/>
              <a:ext cx="3496" cy="18"/>
              <a:chOff x="1252" y="2554"/>
              <a:chExt cx="3496" cy="18"/>
            </a:xfrm>
          </p:grpSpPr>
          <p:sp>
            <p:nvSpPr>
              <p:cNvPr id="2959" name="Google Shape;2959;p35"/>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0" name="Google Shape;2960;p35"/>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1" name="Google Shape;2961;p35"/>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2" name="Google Shape;2962;p35"/>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3" name="Google Shape;2963;p35"/>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4" name="Google Shape;2964;p35"/>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5" name="Google Shape;2965;p35"/>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6" name="Google Shape;2966;p35"/>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7" name="Google Shape;2967;p35"/>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8" name="Google Shape;2968;p35"/>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9" name="Google Shape;2969;p35"/>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0" name="Google Shape;2970;p35"/>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1" name="Google Shape;2971;p35"/>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2" name="Google Shape;2972;p35"/>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3" name="Google Shape;2973;p35"/>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4" name="Google Shape;2974;p35"/>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5" name="Google Shape;2975;p35"/>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6" name="Google Shape;2976;p35"/>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7" name="Google Shape;2977;p35"/>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8" name="Google Shape;2978;p35"/>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9" name="Google Shape;2979;p35"/>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0" name="Google Shape;2980;p35"/>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1" name="Google Shape;2981;p35"/>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2" name="Google Shape;2982;p35"/>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3" name="Google Shape;2983;p35"/>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4" name="Google Shape;2984;p35"/>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5" name="Google Shape;2985;p35"/>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6" name="Google Shape;2986;p35"/>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7" name="Google Shape;2987;p35"/>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8" name="Google Shape;2988;p35"/>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9" name="Google Shape;2989;p35"/>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0" name="Google Shape;2990;p35"/>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1" name="Google Shape;2991;p35"/>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2" name="Google Shape;2992;p35"/>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3" name="Google Shape;2993;p35"/>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4" name="Google Shape;2994;p35"/>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5" name="Google Shape;2995;p35"/>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6" name="Google Shape;2996;p35"/>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7" name="Google Shape;2997;p35"/>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8" name="Google Shape;2998;p35"/>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9" name="Google Shape;2999;p35"/>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0" name="Google Shape;3000;p35"/>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1" name="Google Shape;3001;p35"/>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2" name="Google Shape;3002;p35"/>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3" name="Google Shape;3003;p35"/>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4" name="Google Shape;3004;p35"/>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5" name="Google Shape;3005;p35"/>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6" name="Google Shape;3006;p35"/>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7" name="Google Shape;3007;p35"/>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8" name="Google Shape;3008;p35"/>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9" name="Google Shape;3009;p35"/>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0" name="Google Shape;3010;p35"/>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1" name="Google Shape;3011;p35"/>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2" name="Google Shape;3012;p35"/>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3" name="Google Shape;3013;p35"/>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4" name="Google Shape;3014;p35"/>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5" name="Google Shape;3015;p35"/>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6" name="Google Shape;3016;p35"/>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7" name="Google Shape;3017;p35"/>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8" name="Google Shape;3018;p35"/>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9" name="Google Shape;3019;p35"/>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0" name="Google Shape;3020;p35"/>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1" name="Google Shape;3021;p35"/>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2" name="Google Shape;3022;p35"/>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3" name="Google Shape;3023;p35"/>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4" name="Google Shape;3024;p35"/>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5" name="Google Shape;3025;p35"/>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6" name="Google Shape;3026;p35"/>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7" name="Google Shape;3027;p35"/>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8" name="Google Shape;3028;p35"/>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9" name="Google Shape;3029;p35"/>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0" name="Google Shape;3030;p35"/>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1" name="Google Shape;3031;p35"/>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2" name="Google Shape;3032;p35"/>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3" name="Google Shape;3033;p35"/>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4" name="Google Shape;3034;p35"/>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5" name="Google Shape;3035;p35"/>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6" name="Google Shape;3036;p35"/>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7" name="Google Shape;3037;p35"/>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8" name="Google Shape;3038;p35"/>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9" name="Google Shape;3039;p35"/>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0" name="Google Shape;3040;p35"/>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1" name="Google Shape;3041;p35"/>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2" name="Google Shape;3042;p35"/>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3" name="Google Shape;3043;p35"/>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4" name="Google Shape;3044;p35"/>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5" name="Google Shape;3045;p35"/>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6" name="Google Shape;3046;p35"/>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7" name="Google Shape;3047;p35"/>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8" name="Google Shape;3048;p35"/>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9" name="Google Shape;3049;p35"/>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0" name="Google Shape;3050;p35"/>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1" name="Google Shape;3051;p35"/>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2" name="Google Shape;3052;p35"/>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3" name="Google Shape;3053;p35"/>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4" name="Google Shape;3054;p35"/>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055" name="Google Shape;3055;p35"/>
            <p:cNvGrpSpPr/>
            <p:nvPr/>
          </p:nvGrpSpPr>
          <p:grpSpPr>
            <a:xfrm>
              <a:off x="1255" y="2902"/>
              <a:ext cx="3496" cy="18"/>
              <a:chOff x="1252" y="2554"/>
              <a:chExt cx="3496" cy="18"/>
            </a:xfrm>
          </p:grpSpPr>
          <p:sp>
            <p:nvSpPr>
              <p:cNvPr id="3056" name="Google Shape;3056;p35"/>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7" name="Google Shape;3057;p35"/>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8" name="Google Shape;3058;p35"/>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9" name="Google Shape;3059;p35"/>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0" name="Google Shape;3060;p35"/>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1" name="Google Shape;3061;p35"/>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2" name="Google Shape;3062;p35"/>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3" name="Google Shape;3063;p35"/>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4" name="Google Shape;3064;p35"/>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5" name="Google Shape;3065;p35"/>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6" name="Google Shape;3066;p35"/>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7" name="Google Shape;3067;p35"/>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8" name="Google Shape;3068;p35"/>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9" name="Google Shape;3069;p35"/>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0" name="Google Shape;3070;p35"/>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1" name="Google Shape;3071;p35"/>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2" name="Google Shape;3072;p35"/>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3" name="Google Shape;3073;p35"/>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4" name="Google Shape;3074;p35"/>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5" name="Google Shape;3075;p35"/>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6" name="Google Shape;3076;p35"/>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7" name="Google Shape;3077;p35"/>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8" name="Google Shape;3078;p35"/>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9" name="Google Shape;3079;p35"/>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0" name="Google Shape;3080;p35"/>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1" name="Google Shape;3081;p35"/>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2" name="Google Shape;3082;p35"/>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3" name="Google Shape;3083;p35"/>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4" name="Google Shape;3084;p35"/>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5" name="Google Shape;3085;p35"/>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6" name="Google Shape;3086;p35"/>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7" name="Google Shape;3087;p35"/>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8" name="Google Shape;3088;p35"/>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9" name="Google Shape;3089;p35"/>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0" name="Google Shape;3090;p35"/>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1" name="Google Shape;3091;p35"/>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2" name="Google Shape;3092;p35"/>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3" name="Google Shape;3093;p35"/>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4" name="Google Shape;3094;p35"/>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5" name="Google Shape;3095;p35"/>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6" name="Google Shape;3096;p35"/>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7" name="Google Shape;3097;p35"/>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8" name="Google Shape;3098;p35"/>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9" name="Google Shape;3099;p35"/>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0" name="Google Shape;3100;p35"/>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1" name="Google Shape;3101;p35"/>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2" name="Google Shape;3102;p35"/>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3" name="Google Shape;3103;p35"/>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4" name="Google Shape;3104;p35"/>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5" name="Google Shape;3105;p35"/>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6" name="Google Shape;3106;p35"/>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7" name="Google Shape;3107;p35"/>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8" name="Google Shape;3108;p35"/>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9" name="Google Shape;3109;p35"/>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0" name="Google Shape;3110;p35"/>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1" name="Google Shape;3111;p35"/>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2" name="Google Shape;3112;p35"/>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3" name="Google Shape;3113;p35"/>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4" name="Google Shape;3114;p35"/>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5" name="Google Shape;3115;p35"/>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6" name="Google Shape;3116;p35"/>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7" name="Google Shape;3117;p35"/>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8" name="Google Shape;3118;p35"/>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9" name="Google Shape;3119;p35"/>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0" name="Google Shape;3120;p35"/>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1" name="Google Shape;3121;p35"/>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2" name="Google Shape;3122;p35"/>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3" name="Google Shape;3123;p35"/>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4" name="Google Shape;3124;p35"/>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5" name="Google Shape;3125;p35"/>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6" name="Google Shape;3126;p35"/>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7" name="Google Shape;3127;p35"/>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8" name="Google Shape;3128;p35"/>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9" name="Google Shape;3129;p35"/>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0" name="Google Shape;3130;p35"/>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1" name="Google Shape;3131;p35"/>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2" name="Google Shape;3132;p35"/>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3" name="Google Shape;3133;p35"/>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4" name="Google Shape;3134;p35"/>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5" name="Google Shape;3135;p35"/>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6" name="Google Shape;3136;p35"/>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7" name="Google Shape;3137;p35"/>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8" name="Google Shape;3138;p35"/>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9" name="Google Shape;3139;p35"/>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0" name="Google Shape;3140;p35"/>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1" name="Google Shape;3141;p35"/>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2" name="Google Shape;3142;p35"/>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3" name="Google Shape;3143;p35"/>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4" name="Google Shape;3144;p35"/>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5" name="Google Shape;3145;p35"/>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6" name="Google Shape;3146;p35"/>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7" name="Google Shape;3147;p35"/>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8" name="Google Shape;3148;p35"/>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9" name="Google Shape;3149;p35"/>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0" name="Google Shape;3150;p35"/>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1" name="Google Shape;3151;p35"/>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152" name="Google Shape;3152;p35"/>
            <p:cNvGrpSpPr/>
            <p:nvPr/>
          </p:nvGrpSpPr>
          <p:grpSpPr>
            <a:xfrm>
              <a:off x="1255" y="3269"/>
              <a:ext cx="3496" cy="18"/>
              <a:chOff x="1252" y="2554"/>
              <a:chExt cx="3496" cy="18"/>
            </a:xfrm>
          </p:grpSpPr>
          <p:sp>
            <p:nvSpPr>
              <p:cNvPr id="3153" name="Google Shape;3153;p35"/>
              <p:cNvSpPr/>
              <p:nvPr/>
            </p:nvSpPr>
            <p:spPr>
              <a:xfrm>
                <a:off x="125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4" name="Google Shape;3154;p35"/>
              <p:cNvSpPr/>
              <p:nvPr/>
            </p:nvSpPr>
            <p:spPr>
              <a:xfrm>
                <a:off x="128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5" name="Google Shape;3155;p35"/>
              <p:cNvSpPr/>
              <p:nvPr/>
            </p:nvSpPr>
            <p:spPr>
              <a:xfrm>
                <a:off x="132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6" name="Google Shape;3156;p35"/>
              <p:cNvSpPr/>
              <p:nvPr/>
            </p:nvSpPr>
            <p:spPr>
              <a:xfrm>
                <a:off x="136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7" name="Google Shape;3157;p35"/>
              <p:cNvSpPr/>
              <p:nvPr/>
            </p:nvSpPr>
            <p:spPr>
              <a:xfrm>
                <a:off x="139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8" name="Google Shape;3158;p35"/>
              <p:cNvSpPr/>
              <p:nvPr/>
            </p:nvSpPr>
            <p:spPr>
              <a:xfrm>
                <a:off x="143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9" name="Google Shape;3159;p35"/>
              <p:cNvSpPr/>
              <p:nvPr/>
            </p:nvSpPr>
            <p:spPr>
              <a:xfrm>
                <a:off x="147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0" name="Google Shape;3160;p35"/>
              <p:cNvSpPr/>
              <p:nvPr/>
            </p:nvSpPr>
            <p:spPr>
              <a:xfrm>
                <a:off x="150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1" name="Google Shape;3161;p35"/>
              <p:cNvSpPr/>
              <p:nvPr/>
            </p:nvSpPr>
            <p:spPr>
              <a:xfrm>
                <a:off x="154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2" name="Google Shape;3162;p35"/>
              <p:cNvSpPr/>
              <p:nvPr/>
            </p:nvSpPr>
            <p:spPr>
              <a:xfrm>
                <a:off x="157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3" name="Google Shape;3163;p35"/>
              <p:cNvSpPr/>
              <p:nvPr/>
            </p:nvSpPr>
            <p:spPr>
              <a:xfrm>
                <a:off x="161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4" name="Google Shape;3164;p35"/>
              <p:cNvSpPr/>
              <p:nvPr/>
            </p:nvSpPr>
            <p:spPr>
              <a:xfrm>
                <a:off x="165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5" name="Google Shape;3165;p35"/>
              <p:cNvSpPr/>
              <p:nvPr/>
            </p:nvSpPr>
            <p:spPr>
              <a:xfrm>
                <a:off x="168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6" name="Google Shape;3166;p35"/>
              <p:cNvSpPr/>
              <p:nvPr/>
            </p:nvSpPr>
            <p:spPr>
              <a:xfrm>
                <a:off x="172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7" name="Google Shape;3167;p35"/>
              <p:cNvSpPr/>
              <p:nvPr/>
            </p:nvSpPr>
            <p:spPr>
              <a:xfrm>
                <a:off x="176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8" name="Google Shape;3168;p35"/>
              <p:cNvSpPr/>
              <p:nvPr/>
            </p:nvSpPr>
            <p:spPr>
              <a:xfrm>
                <a:off x="179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9" name="Google Shape;3169;p35"/>
              <p:cNvSpPr/>
              <p:nvPr/>
            </p:nvSpPr>
            <p:spPr>
              <a:xfrm>
                <a:off x="183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0" name="Google Shape;3170;p35"/>
              <p:cNvSpPr/>
              <p:nvPr/>
            </p:nvSpPr>
            <p:spPr>
              <a:xfrm>
                <a:off x="187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1" name="Google Shape;3171;p35"/>
              <p:cNvSpPr/>
              <p:nvPr/>
            </p:nvSpPr>
            <p:spPr>
              <a:xfrm>
                <a:off x="190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2" name="Google Shape;3172;p35"/>
              <p:cNvSpPr/>
              <p:nvPr/>
            </p:nvSpPr>
            <p:spPr>
              <a:xfrm>
                <a:off x="194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3" name="Google Shape;3173;p35"/>
              <p:cNvSpPr/>
              <p:nvPr/>
            </p:nvSpPr>
            <p:spPr>
              <a:xfrm>
                <a:off x="198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4" name="Google Shape;3174;p35"/>
              <p:cNvSpPr/>
              <p:nvPr/>
            </p:nvSpPr>
            <p:spPr>
              <a:xfrm>
                <a:off x="201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5" name="Google Shape;3175;p35"/>
              <p:cNvSpPr/>
              <p:nvPr/>
            </p:nvSpPr>
            <p:spPr>
              <a:xfrm>
                <a:off x="205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6" name="Google Shape;3176;p35"/>
              <p:cNvSpPr/>
              <p:nvPr/>
            </p:nvSpPr>
            <p:spPr>
              <a:xfrm>
                <a:off x="208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7" name="Google Shape;3177;p35"/>
              <p:cNvSpPr/>
              <p:nvPr/>
            </p:nvSpPr>
            <p:spPr>
              <a:xfrm>
                <a:off x="212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8" name="Google Shape;3178;p35"/>
              <p:cNvSpPr/>
              <p:nvPr/>
            </p:nvSpPr>
            <p:spPr>
              <a:xfrm>
                <a:off x="216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9" name="Google Shape;3179;p35"/>
              <p:cNvSpPr/>
              <p:nvPr/>
            </p:nvSpPr>
            <p:spPr>
              <a:xfrm>
                <a:off x="219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0" name="Google Shape;3180;p35"/>
              <p:cNvSpPr/>
              <p:nvPr/>
            </p:nvSpPr>
            <p:spPr>
              <a:xfrm>
                <a:off x="223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1" name="Google Shape;3181;p35"/>
              <p:cNvSpPr/>
              <p:nvPr/>
            </p:nvSpPr>
            <p:spPr>
              <a:xfrm>
                <a:off x="227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2" name="Google Shape;3182;p35"/>
              <p:cNvSpPr/>
              <p:nvPr/>
            </p:nvSpPr>
            <p:spPr>
              <a:xfrm>
                <a:off x="230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3" name="Google Shape;3183;p35"/>
              <p:cNvSpPr/>
              <p:nvPr/>
            </p:nvSpPr>
            <p:spPr>
              <a:xfrm>
                <a:off x="234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4" name="Google Shape;3184;p35"/>
              <p:cNvSpPr/>
              <p:nvPr/>
            </p:nvSpPr>
            <p:spPr>
              <a:xfrm>
                <a:off x="238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5" name="Google Shape;3185;p35"/>
              <p:cNvSpPr/>
              <p:nvPr/>
            </p:nvSpPr>
            <p:spPr>
              <a:xfrm>
                <a:off x="241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6" name="Google Shape;3186;p35"/>
              <p:cNvSpPr/>
              <p:nvPr/>
            </p:nvSpPr>
            <p:spPr>
              <a:xfrm>
                <a:off x="245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7" name="Google Shape;3187;p35"/>
              <p:cNvSpPr/>
              <p:nvPr/>
            </p:nvSpPr>
            <p:spPr>
              <a:xfrm>
                <a:off x="2490"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8" name="Google Shape;3188;p35"/>
              <p:cNvSpPr/>
              <p:nvPr/>
            </p:nvSpPr>
            <p:spPr>
              <a:xfrm>
                <a:off x="2527"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9" name="Google Shape;3189;p35"/>
              <p:cNvSpPr/>
              <p:nvPr/>
            </p:nvSpPr>
            <p:spPr>
              <a:xfrm>
                <a:off x="2563"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0" name="Google Shape;3190;p35"/>
              <p:cNvSpPr/>
              <p:nvPr/>
            </p:nvSpPr>
            <p:spPr>
              <a:xfrm>
                <a:off x="2599"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1" name="Google Shape;3191;p35"/>
              <p:cNvSpPr/>
              <p:nvPr/>
            </p:nvSpPr>
            <p:spPr>
              <a:xfrm>
                <a:off x="2636"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2" name="Google Shape;3192;p35"/>
              <p:cNvSpPr/>
              <p:nvPr/>
            </p:nvSpPr>
            <p:spPr>
              <a:xfrm>
                <a:off x="2672"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3" name="Google Shape;3193;p35"/>
              <p:cNvSpPr/>
              <p:nvPr/>
            </p:nvSpPr>
            <p:spPr>
              <a:xfrm>
                <a:off x="2709"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4" name="Google Shape;3194;p35"/>
              <p:cNvSpPr/>
              <p:nvPr/>
            </p:nvSpPr>
            <p:spPr>
              <a:xfrm>
                <a:off x="2745"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5" name="Google Shape;3195;p35"/>
              <p:cNvSpPr/>
              <p:nvPr/>
            </p:nvSpPr>
            <p:spPr>
              <a:xfrm>
                <a:off x="2782"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6" name="Google Shape;3196;p35"/>
              <p:cNvSpPr/>
              <p:nvPr/>
            </p:nvSpPr>
            <p:spPr>
              <a:xfrm>
                <a:off x="2818"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7" name="Google Shape;3197;p35"/>
              <p:cNvSpPr/>
              <p:nvPr/>
            </p:nvSpPr>
            <p:spPr>
              <a:xfrm>
                <a:off x="2854"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8" name="Google Shape;3198;p35"/>
              <p:cNvSpPr/>
              <p:nvPr/>
            </p:nvSpPr>
            <p:spPr>
              <a:xfrm>
                <a:off x="2891"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9" name="Google Shape;3199;p35"/>
              <p:cNvSpPr/>
              <p:nvPr/>
            </p:nvSpPr>
            <p:spPr>
              <a:xfrm>
                <a:off x="2927" y="2554"/>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0" name="Google Shape;3200;p35"/>
              <p:cNvSpPr/>
              <p:nvPr/>
            </p:nvSpPr>
            <p:spPr>
              <a:xfrm>
                <a:off x="2964" y="2554"/>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1" name="Google Shape;3201;p35"/>
              <p:cNvSpPr/>
              <p:nvPr/>
            </p:nvSpPr>
            <p:spPr>
              <a:xfrm>
                <a:off x="300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2" name="Google Shape;3202;p35"/>
              <p:cNvSpPr/>
              <p:nvPr/>
            </p:nvSpPr>
            <p:spPr>
              <a:xfrm>
                <a:off x="303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3" name="Google Shape;3203;p35"/>
              <p:cNvSpPr/>
              <p:nvPr/>
            </p:nvSpPr>
            <p:spPr>
              <a:xfrm>
                <a:off x="307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4" name="Google Shape;3204;p35"/>
              <p:cNvSpPr/>
              <p:nvPr/>
            </p:nvSpPr>
            <p:spPr>
              <a:xfrm>
                <a:off x="311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5" name="Google Shape;3205;p35"/>
              <p:cNvSpPr/>
              <p:nvPr/>
            </p:nvSpPr>
            <p:spPr>
              <a:xfrm>
                <a:off x="314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6" name="Google Shape;3206;p35"/>
              <p:cNvSpPr/>
              <p:nvPr/>
            </p:nvSpPr>
            <p:spPr>
              <a:xfrm>
                <a:off x="318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7" name="Google Shape;3207;p35"/>
              <p:cNvSpPr/>
              <p:nvPr/>
            </p:nvSpPr>
            <p:spPr>
              <a:xfrm>
                <a:off x="321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8" name="Google Shape;3208;p35"/>
              <p:cNvSpPr/>
              <p:nvPr/>
            </p:nvSpPr>
            <p:spPr>
              <a:xfrm>
                <a:off x="325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9" name="Google Shape;3209;p35"/>
              <p:cNvSpPr/>
              <p:nvPr/>
            </p:nvSpPr>
            <p:spPr>
              <a:xfrm>
                <a:off x="329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0" name="Google Shape;3210;p35"/>
              <p:cNvSpPr/>
              <p:nvPr/>
            </p:nvSpPr>
            <p:spPr>
              <a:xfrm>
                <a:off x="332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1" name="Google Shape;3211;p35"/>
              <p:cNvSpPr/>
              <p:nvPr/>
            </p:nvSpPr>
            <p:spPr>
              <a:xfrm>
                <a:off x="336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2" name="Google Shape;3212;p35"/>
              <p:cNvSpPr/>
              <p:nvPr/>
            </p:nvSpPr>
            <p:spPr>
              <a:xfrm>
                <a:off x="340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3" name="Google Shape;3213;p35"/>
              <p:cNvSpPr/>
              <p:nvPr/>
            </p:nvSpPr>
            <p:spPr>
              <a:xfrm>
                <a:off x="343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4" name="Google Shape;3214;p35"/>
              <p:cNvSpPr/>
              <p:nvPr/>
            </p:nvSpPr>
            <p:spPr>
              <a:xfrm>
                <a:off x="347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5" name="Google Shape;3215;p35"/>
              <p:cNvSpPr/>
              <p:nvPr/>
            </p:nvSpPr>
            <p:spPr>
              <a:xfrm>
                <a:off x="351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6" name="Google Shape;3216;p35"/>
              <p:cNvSpPr/>
              <p:nvPr/>
            </p:nvSpPr>
            <p:spPr>
              <a:xfrm>
                <a:off x="354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7" name="Google Shape;3217;p35"/>
              <p:cNvSpPr/>
              <p:nvPr/>
            </p:nvSpPr>
            <p:spPr>
              <a:xfrm>
                <a:off x="358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8" name="Google Shape;3218;p35"/>
              <p:cNvSpPr/>
              <p:nvPr/>
            </p:nvSpPr>
            <p:spPr>
              <a:xfrm>
                <a:off x="362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9" name="Google Shape;3219;p35"/>
              <p:cNvSpPr/>
              <p:nvPr/>
            </p:nvSpPr>
            <p:spPr>
              <a:xfrm>
                <a:off x="365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0" name="Google Shape;3220;p35"/>
              <p:cNvSpPr/>
              <p:nvPr/>
            </p:nvSpPr>
            <p:spPr>
              <a:xfrm>
                <a:off x="369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1" name="Google Shape;3221;p35"/>
              <p:cNvSpPr/>
              <p:nvPr/>
            </p:nvSpPr>
            <p:spPr>
              <a:xfrm>
                <a:off x="372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2" name="Google Shape;3222;p35"/>
              <p:cNvSpPr/>
              <p:nvPr/>
            </p:nvSpPr>
            <p:spPr>
              <a:xfrm>
                <a:off x="376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3" name="Google Shape;3223;p35"/>
              <p:cNvSpPr/>
              <p:nvPr/>
            </p:nvSpPr>
            <p:spPr>
              <a:xfrm>
                <a:off x="380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4" name="Google Shape;3224;p35"/>
              <p:cNvSpPr/>
              <p:nvPr/>
            </p:nvSpPr>
            <p:spPr>
              <a:xfrm>
                <a:off x="383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5" name="Google Shape;3225;p35"/>
              <p:cNvSpPr/>
              <p:nvPr/>
            </p:nvSpPr>
            <p:spPr>
              <a:xfrm>
                <a:off x="387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6" name="Google Shape;3226;p35"/>
              <p:cNvSpPr/>
              <p:nvPr/>
            </p:nvSpPr>
            <p:spPr>
              <a:xfrm>
                <a:off x="391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7" name="Google Shape;3227;p35"/>
              <p:cNvSpPr/>
              <p:nvPr/>
            </p:nvSpPr>
            <p:spPr>
              <a:xfrm>
                <a:off x="394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8" name="Google Shape;3228;p35"/>
              <p:cNvSpPr/>
              <p:nvPr/>
            </p:nvSpPr>
            <p:spPr>
              <a:xfrm>
                <a:off x="398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9" name="Google Shape;3229;p35"/>
              <p:cNvSpPr/>
              <p:nvPr/>
            </p:nvSpPr>
            <p:spPr>
              <a:xfrm>
                <a:off x="402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0" name="Google Shape;3230;p35"/>
              <p:cNvSpPr/>
              <p:nvPr/>
            </p:nvSpPr>
            <p:spPr>
              <a:xfrm>
                <a:off x="405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1" name="Google Shape;3231;p35"/>
              <p:cNvSpPr/>
              <p:nvPr/>
            </p:nvSpPr>
            <p:spPr>
              <a:xfrm>
                <a:off x="409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2" name="Google Shape;3232;p35"/>
              <p:cNvSpPr/>
              <p:nvPr/>
            </p:nvSpPr>
            <p:spPr>
              <a:xfrm>
                <a:off x="413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3" name="Google Shape;3233;p35"/>
              <p:cNvSpPr/>
              <p:nvPr/>
            </p:nvSpPr>
            <p:spPr>
              <a:xfrm>
                <a:off x="416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4" name="Google Shape;3234;p35"/>
              <p:cNvSpPr/>
              <p:nvPr/>
            </p:nvSpPr>
            <p:spPr>
              <a:xfrm>
                <a:off x="4202"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5" name="Google Shape;3235;p35"/>
              <p:cNvSpPr/>
              <p:nvPr/>
            </p:nvSpPr>
            <p:spPr>
              <a:xfrm>
                <a:off x="4239"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6" name="Google Shape;3236;p35"/>
              <p:cNvSpPr/>
              <p:nvPr/>
            </p:nvSpPr>
            <p:spPr>
              <a:xfrm>
                <a:off x="4275"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7" name="Google Shape;3237;p35"/>
              <p:cNvSpPr/>
              <p:nvPr/>
            </p:nvSpPr>
            <p:spPr>
              <a:xfrm>
                <a:off x="4312"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8" name="Google Shape;3238;p35"/>
              <p:cNvSpPr/>
              <p:nvPr/>
            </p:nvSpPr>
            <p:spPr>
              <a:xfrm>
                <a:off x="4348"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9" name="Google Shape;3239;p35"/>
              <p:cNvSpPr/>
              <p:nvPr/>
            </p:nvSpPr>
            <p:spPr>
              <a:xfrm>
                <a:off x="4385"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0" name="Google Shape;3240;p35"/>
              <p:cNvSpPr/>
              <p:nvPr/>
            </p:nvSpPr>
            <p:spPr>
              <a:xfrm>
                <a:off x="4421"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1" name="Google Shape;3241;p35"/>
              <p:cNvSpPr/>
              <p:nvPr/>
            </p:nvSpPr>
            <p:spPr>
              <a:xfrm>
                <a:off x="4457"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2" name="Google Shape;3242;p35"/>
              <p:cNvSpPr/>
              <p:nvPr/>
            </p:nvSpPr>
            <p:spPr>
              <a:xfrm>
                <a:off x="4494"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3" name="Google Shape;3243;p35"/>
              <p:cNvSpPr/>
              <p:nvPr/>
            </p:nvSpPr>
            <p:spPr>
              <a:xfrm>
                <a:off x="4530"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4" name="Google Shape;3244;p35"/>
              <p:cNvSpPr/>
              <p:nvPr/>
            </p:nvSpPr>
            <p:spPr>
              <a:xfrm>
                <a:off x="4567"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5" name="Google Shape;3245;p35"/>
              <p:cNvSpPr/>
              <p:nvPr/>
            </p:nvSpPr>
            <p:spPr>
              <a:xfrm>
                <a:off x="4603"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6" name="Google Shape;3246;p35"/>
              <p:cNvSpPr/>
              <p:nvPr/>
            </p:nvSpPr>
            <p:spPr>
              <a:xfrm>
                <a:off x="4640"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7" name="Google Shape;3247;p35"/>
              <p:cNvSpPr/>
              <p:nvPr/>
            </p:nvSpPr>
            <p:spPr>
              <a:xfrm>
                <a:off x="4676" y="2555"/>
                <a:ext cx="35" cy="17"/>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8" name="Google Shape;3248;p35"/>
              <p:cNvSpPr/>
              <p:nvPr/>
            </p:nvSpPr>
            <p:spPr>
              <a:xfrm>
                <a:off x="4713" y="2555"/>
                <a:ext cx="35" cy="17"/>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49" name="Google Shape;3249;p35"/>
            <p:cNvSpPr/>
            <p:nvPr/>
          </p:nvSpPr>
          <p:spPr>
            <a:xfrm>
              <a:off x="4776" y="1552"/>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0" name="Google Shape;3250;p35"/>
            <p:cNvSpPr/>
            <p:nvPr/>
          </p:nvSpPr>
          <p:spPr>
            <a:xfrm>
              <a:off x="4776" y="340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1" name="Google Shape;3251;p35"/>
            <p:cNvSpPr/>
            <p:nvPr/>
          </p:nvSpPr>
          <p:spPr>
            <a:xfrm>
              <a:off x="4776" y="303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2" name="Google Shape;3252;p35"/>
            <p:cNvSpPr/>
            <p:nvPr/>
          </p:nvSpPr>
          <p:spPr>
            <a:xfrm>
              <a:off x="4776" y="2660"/>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3" name="Google Shape;3253;p35"/>
            <p:cNvSpPr/>
            <p:nvPr/>
          </p:nvSpPr>
          <p:spPr>
            <a:xfrm>
              <a:off x="4776" y="229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4" name="Google Shape;3254;p35"/>
            <p:cNvSpPr/>
            <p:nvPr/>
          </p:nvSpPr>
          <p:spPr>
            <a:xfrm>
              <a:off x="4776" y="1921"/>
              <a:ext cx="104" cy="144"/>
            </a:xfrm>
            <a:prstGeom prst="rect">
              <a:avLst/>
            </a:prstGeom>
            <a:solidFill>
              <a:schemeClr va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5" name="Google Shape;3255;p35"/>
            <p:cNvSpPr/>
            <p:nvPr/>
          </p:nvSpPr>
          <p:spPr>
            <a:xfrm>
              <a:off x="4442" y="1264"/>
              <a:ext cx="200" cy="144"/>
            </a:xfrm>
            <a:prstGeom prst="rect">
              <a:avLst/>
            </a:prstGeom>
            <a:solidFill>
              <a:schemeClr val="folHlink"/>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56" name="Google Shape;3256;p35"/>
          <p:cNvGrpSpPr/>
          <p:nvPr/>
        </p:nvGrpSpPr>
        <p:grpSpPr>
          <a:xfrm>
            <a:off x="9101432" y="2000647"/>
            <a:ext cx="746125" cy="500013"/>
            <a:chOff x="4288" y="1035"/>
            <a:chExt cx="470" cy="314"/>
          </a:xfrm>
        </p:grpSpPr>
        <p:sp>
          <p:nvSpPr>
            <p:cNvPr id="3257" name="Google Shape;3257;p35"/>
            <p:cNvSpPr txBox="1"/>
            <p:nvPr/>
          </p:nvSpPr>
          <p:spPr>
            <a:xfrm>
              <a:off x="4288" y="1035"/>
              <a:ext cx="470"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Starter</a:t>
              </a:r>
              <a:endParaRPr sz="1400" b="0" i="0" u="none" strike="noStrike" cap="none">
                <a:solidFill>
                  <a:srgbClr val="000000"/>
                </a:solidFill>
                <a:latin typeface="Arial"/>
                <a:ea typeface="Arial"/>
                <a:cs typeface="Arial"/>
                <a:sym typeface="Arial"/>
              </a:endParaRPr>
            </a:p>
          </p:txBody>
        </p:sp>
        <p:sp>
          <p:nvSpPr>
            <p:cNvPr id="3258" name="Google Shape;3258;p35"/>
            <p:cNvSpPr/>
            <p:nvPr/>
          </p:nvSpPr>
          <p:spPr>
            <a:xfrm rot="-2538766">
              <a:off x="4482" y="1215"/>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59" name="Google Shape;3259;p35"/>
          <p:cNvGrpSpPr/>
          <p:nvPr/>
        </p:nvGrpSpPr>
        <p:grpSpPr>
          <a:xfrm>
            <a:off x="9072861" y="6186940"/>
            <a:ext cx="814388" cy="514301"/>
            <a:chOff x="4270" y="3673"/>
            <a:chExt cx="513" cy="323"/>
          </a:xfrm>
        </p:grpSpPr>
        <p:sp>
          <p:nvSpPr>
            <p:cNvPr id="3260" name="Google Shape;3260;p35"/>
            <p:cNvSpPr txBox="1"/>
            <p:nvPr/>
          </p:nvSpPr>
          <p:spPr>
            <a:xfrm>
              <a:off x="4270" y="3783"/>
              <a:ext cx="513" cy="2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Referee</a:t>
              </a:r>
              <a:endParaRPr sz="1400" b="0" i="0" u="none" strike="noStrike" cap="none">
                <a:solidFill>
                  <a:srgbClr val="000000"/>
                </a:solidFill>
                <a:latin typeface="Arial"/>
                <a:ea typeface="Arial"/>
                <a:cs typeface="Arial"/>
                <a:sym typeface="Arial"/>
              </a:endParaRPr>
            </a:p>
          </p:txBody>
        </p:sp>
        <p:sp>
          <p:nvSpPr>
            <p:cNvPr id="3261" name="Google Shape;3261;p35"/>
            <p:cNvSpPr/>
            <p:nvPr/>
          </p:nvSpPr>
          <p:spPr>
            <a:xfrm rot="-2538766">
              <a:off x="4478" y="369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62" name="Google Shape;3262;p35"/>
          <p:cNvGrpSpPr/>
          <p:nvPr/>
        </p:nvGrpSpPr>
        <p:grpSpPr>
          <a:xfrm>
            <a:off x="3357861" y="2999185"/>
            <a:ext cx="886082" cy="2824163"/>
            <a:chOff x="926" y="1728"/>
            <a:chExt cx="559" cy="1779"/>
          </a:xfrm>
        </p:grpSpPr>
        <p:sp>
          <p:nvSpPr>
            <p:cNvPr id="3263" name="Google Shape;3263;p35"/>
            <p:cNvSpPr txBox="1"/>
            <p:nvPr/>
          </p:nvSpPr>
          <p:spPr>
            <a:xfrm>
              <a:off x="926" y="1728"/>
              <a:ext cx="415"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3264" name="Google Shape;3264;p35"/>
            <p:cNvSpPr/>
            <p:nvPr/>
          </p:nvSpPr>
          <p:spPr>
            <a:xfrm rot="-2538766">
              <a:off x="1344" y="1827"/>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5" name="Google Shape;3265;p35"/>
            <p:cNvSpPr txBox="1"/>
            <p:nvPr/>
          </p:nvSpPr>
          <p:spPr>
            <a:xfrm>
              <a:off x="926" y="2463"/>
              <a:ext cx="415"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3266" name="Google Shape;3266;p35"/>
            <p:cNvSpPr/>
            <p:nvPr/>
          </p:nvSpPr>
          <p:spPr>
            <a:xfrm rot="-2538766">
              <a:off x="1344" y="2562"/>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7" name="Google Shape;3267;p35"/>
            <p:cNvSpPr txBox="1"/>
            <p:nvPr/>
          </p:nvSpPr>
          <p:spPr>
            <a:xfrm>
              <a:off x="926" y="3198"/>
              <a:ext cx="415"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Turn</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3268" name="Google Shape;3268;p35"/>
            <p:cNvSpPr/>
            <p:nvPr/>
          </p:nvSpPr>
          <p:spPr>
            <a:xfrm rot="-2538766">
              <a:off x="1344" y="3297"/>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3269" name="Google Shape;3269;p35"/>
          <p:cNvCxnSpPr/>
          <p:nvPr/>
        </p:nvCxnSpPr>
        <p:spPr>
          <a:xfrm>
            <a:off x="4069060" y="6559947"/>
            <a:ext cx="5029200" cy="0"/>
          </a:xfrm>
          <a:prstGeom prst="straightConnector1">
            <a:avLst/>
          </a:prstGeom>
          <a:noFill/>
          <a:ln w="63500" cap="flat" cmpd="sng">
            <a:solidFill>
              <a:schemeClr val="accent1"/>
            </a:solidFill>
            <a:prstDash val="dot"/>
            <a:round/>
            <a:headEnd type="none" w="sm" len="sm"/>
            <a:tailEnd type="triangle" w="sm" len="sm"/>
          </a:ln>
        </p:spPr>
      </p:cxnSp>
      <p:cxnSp>
        <p:nvCxnSpPr>
          <p:cNvPr id="3270" name="Google Shape;3270;p35"/>
          <p:cNvCxnSpPr/>
          <p:nvPr/>
        </p:nvCxnSpPr>
        <p:spPr>
          <a:xfrm>
            <a:off x="4097635" y="5894784"/>
            <a:ext cx="0" cy="609600"/>
          </a:xfrm>
          <a:prstGeom prst="straightConnector1">
            <a:avLst/>
          </a:prstGeom>
          <a:noFill/>
          <a:ln w="63500" cap="flat" cmpd="sng">
            <a:solidFill>
              <a:schemeClr val="accent1"/>
            </a:solidFill>
            <a:prstDash val="dot"/>
            <a:round/>
            <a:headEnd type="none" w="sm" len="sm"/>
            <a:tailEnd type="none" w="sm" len="sm"/>
          </a:ln>
        </p:spPr>
      </p:cxnSp>
      <p:cxnSp>
        <p:nvCxnSpPr>
          <p:cNvPr id="3271" name="Google Shape;3271;p35"/>
          <p:cNvCxnSpPr/>
          <p:nvPr/>
        </p:nvCxnSpPr>
        <p:spPr>
          <a:xfrm>
            <a:off x="9888835" y="6559947"/>
            <a:ext cx="381000" cy="0"/>
          </a:xfrm>
          <a:prstGeom prst="straightConnector1">
            <a:avLst/>
          </a:prstGeom>
          <a:noFill/>
          <a:ln w="63500" cap="flat" cmpd="sng">
            <a:solidFill>
              <a:schemeClr val="accent1"/>
            </a:solidFill>
            <a:prstDash val="dot"/>
            <a:round/>
            <a:headEnd type="none" w="sm" len="sm"/>
            <a:tailEnd type="none" w="sm" len="sm"/>
          </a:ln>
        </p:spPr>
      </p:cxnSp>
      <p:cxnSp>
        <p:nvCxnSpPr>
          <p:cNvPr id="3272" name="Google Shape;3272;p35"/>
          <p:cNvCxnSpPr/>
          <p:nvPr/>
        </p:nvCxnSpPr>
        <p:spPr>
          <a:xfrm rot="10800000">
            <a:off x="10298410" y="5589985"/>
            <a:ext cx="0" cy="1000125"/>
          </a:xfrm>
          <a:prstGeom prst="straightConnector1">
            <a:avLst/>
          </a:prstGeom>
          <a:noFill/>
          <a:ln w="63500" cap="flat" cmpd="sng">
            <a:solidFill>
              <a:schemeClr val="accent1"/>
            </a:solidFill>
            <a:prstDash val="dot"/>
            <a:round/>
            <a:headEnd type="none" w="sm" len="sm"/>
            <a:tailEnd type="triangle" w="sm" len="sm"/>
          </a:ln>
        </p:spPr>
      </p:cxnSp>
      <p:grpSp>
        <p:nvGrpSpPr>
          <p:cNvPr id="3273" name="Google Shape;3273;p35"/>
          <p:cNvGrpSpPr/>
          <p:nvPr/>
        </p:nvGrpSpPr>
        <p:grpSpPr>
          <a:xfrm>
            <a:off x="8309279" y="6186930"/>
            <a:ext cx="704851" cy="706387"/>
            <a:chOff x="4045" y="3737"/>
            <a:chExt cx="444" cy="444"/>
          </a:xfrm>
        </p:grpSpPr>
        <p:sp>
          <p:nvSpPr>
            <p:cNvPr id="3274" name="Google Shape;3274;p35"/>
            <p:cNvSpPr txBox="1"/>
            <p:nvPr/>
          </p:nvSpPr>
          <p:spPr>
            <a:xfrm>
              <a:off x="4045" y="3872"/>
              <a:ext cx="444"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3275" name="Google Shape;3275;p35"/>
            <p:cNvSpPr/>
            <p:nvPr/>
          </p:nvSpPr>
          <p:spPr>
            <a:xfrm rot="-2538766">
              <a:off x="4208" y="3763"/>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3276" name="Google Shape;3276;p35"/>
          <p:cNvGrpSpPr/>
          <p:nvPr/>
        </p:nvGrpSpPr>
        <p:grpSpPr>
          <a:xfrm>
            <a:off x="8309279" y="1932385"/>
            <a:ext cx="704851" cy="663526"/>
            <a:chOff x="4045" y="1056"/>
            <a:chExt cx="444" cy="417"/>
          </a:xfrm>
        </p:grpSpPr>
        <p:sp>
          <p:nvSpPr>
            <p:cNvPr id="3277" name="Google Shape;3277;p35"/>
            <p:cNvSpPr txBox="1"/>
            <p:nvPr/>
          </p:nvSpPr>
          <p:spPr>
            <a:xfrm>
              <a:off x="4045" y="1056"/>
              <a:ext cx="444" cy="309"/>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000000"/>
                </a:buClr>
                <a:buSzPts val="1600"/>
                <a:buFont typeface="Arial"/>
                <a:buNone/>
              </a:pPr>
              <a:r>
                <a:rPr lang="en-CA" sz="1600" b="1" i="0" u="none" strike="noStrike" cap="none">
                  <a:solidFill>
                    <a:schemeClr val="dk1"/>
                  </a:solidFill>
                  <a:latin typeface="Calibri"/>
                  <a:ea typeface="Calibri"/>
                  <a:cs typeface="Calibri"/>
                  <a:sym typeface="Calibri"/>
                </a:rPr>
                <a:t>Stroke</a:t>
              </a:r>
              <a:br>
                <a:rPr lang="en-CA" sz="1600" b="1" i="0" u="none" strike="noStrike" cap="none">
                  <a:solidFill>
                    <a:schemeClr val="dk1"/>
                  </a:solidFill>
                  <a:latin typeface="Calibri"/>
                  <a:ea typeface="Calibri"/>
                  <a:cs typeface="Calibri"/>
                  <a:sym typeface="Calibri"/>
                </a:rPr>
              </a:br>
              <a:r>
                <a:rPr lang="en-CA" sz="1600" b="1" i="0" u="none" strike="noStrike" cap="none">
                  <a:solidFill>
                    <a:schemeClr val="dk1"/>
                  </a:solidFill>
                  <a:latin typeface="Calibri"/>
                  <a:ea typeface="Calibri"/>
                  <a:cs typeface="Calibri"/>
                  <a:sym typeface="Calibri"/>
                </a:rPr>
                <a:t>Judge</a:t>
              </a:r>
              <a:endParaRPr sz="1400" b="0" i="0" u="none" strike="noStrike" cap="none">
                <a:solidFill>
                  <a:srgbClr val="000000"/>
                </a:solidFill>
                <a:latin typeface="Arial"/>
                <a:ea typeface="Arial"/>
                <a:cs typeface="Arial"/>
                <a:sym typeface="Arial"/>
              </a:endParaRPr>
            </a:p>
          </p:txBody>
        </p:sp>
        <p:sp>
          <p:nvSpPr>
            <p:cNvPr id="3278" name="Google Shape;3278;p35"/>
            <p:cNvSpPr/>
            <p:nvPr/>
          </p:nvSpPr>
          <p:spPr>
            <a:xfrm rot="-2538766">
              <a:off x="4208" y="1339"/>
              <a:ext cx="120" cy="108"/>
            </a:xfrm>
            <a:prstGeom prst="plus">
              <a:avLst>
                <a:gd name="adj" fmla="val 25000"/>
              </a:avLst>
            </a:prstGeom>
            <a:solidFill>
              <a:srgbClr val="00CC66"/>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79" name="Google Shape;3279;p35"/>
          <p:cNvSpPr/>
          <p:nvPr/>
        </p:nvSpPr>
        <p:spPr>
          <a:xfrm>
            <a:off x="9988848" y="5204222"/>
            <a:ext cx="647700" cy="476250"/>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rgbClr val="000000"/>
                </a:solidFill>
                <a:latin typeface="Calibri"/>
              </a:rPr>
              <a:t>15 min.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1"/>
                                        </p:tgtEl>
                                        <p:attrNameLst>
                                          <p:attrName>style.visibility</p:attrName>
                                        </p:attrNameLst>
                                      </p:cBhvr>
                                      <p:to>
                                        <p:strVal val="visible"/>
                                      </p:to>
                                    </p:set>
                                    <p:animEffect transition="in" filter="fade">
                                      <p:cBhvr>
                                        <p:cTn id="7" dur="500"/>
                                        <p:tgtEl>
                                          <p:spTgt spid="327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72"/>
                                        </p:tgtEl>
                                        <p:attrNameLst>
                                          <p:attrName>style.visibility</p:attrName>
                                        </p:attrNameLst>
                                      </p:cBhvr>
                                      <p:to>
                                        <p:strVal val="visible"/>
                                      </p:to>
                                    </p:set>
                                    <p:animEffect transition="in" filter="fade">
                                      <p:cBhvr>
                                        <p:cTn id="11" dur="500"/>
                                        <p:tgtEl>
                                          <p:spTgt spid="3272"/>
                                        </p:tgtEl>
                                      </p:cBhvr>
                                    </p:animEffect>
                                  </p:childTnLst>
                                </p:cTn>
                              </p:par>
                            </p:childTnLst>
                          </p:cTn>
                        </p:par>
                        <p:par>
                          <p:cTn id="12" fill="hold">
                            <p:stCondLst>
                              <p:cond delay="1000"/>
                            </p:stCondLst>
                            <p:childTnLst>
                              <p:par>
                                <p:cTn id="13" presetID="2" presetClass="entr" presetSubtype="8" fill="hold" nodeType="afterEffect">
                                  <p:stCondLst>
                                    <p:cond delay="0"/>
                                  </p:stCondLst>
                                  <p:childTnLst>
                                    <p:set>
                                      <p:cBhvr>
                                        <p:cTn id="14" dur="1" fill="hold">
                                          <p:stCondLst>
                                            <p:cond delay="0"/>
                                          </p:stCondLst>
                                        </p:cTn>
                                        <p:tgtEl>
                                          <p:spTgt spid="3279"/>
                                        </p:tgtEl>
                                        <p:attrNameLst>
                                          <p:attrName>style.visibility</p:attrName>
                                        </p:attrNameLst>
                                      </p:cBhvr>
                                      <p:to>
                                        <p:strVal val="visible"/>
                                      </p:to>
                                    </p:set>
                                    <p:anim calcmode="lin" valueType="num">
                                      <p:cBhvr additive="base">
                                        <p:cTn id="15" dur="500"/>
                                        <p:tgtEl>
                                          <p:spTgt spid="32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4"/>
        <p:cNvGrpSpPr/>
        <p:nvPr/>
      </p:nvGrpSpPr>
      <p:grpSpPr>
        <a:xfrm>
          <a:off x="0" y="0"/>
          <a:ext cx="0" cy="0"/>
          <a:chOff x="0" y="0"/>
          <a:chExt cx="0" cy="0"/>
        </a:xfrm>
      </p:grpSpPr>
      <p:sp>
        <p:nvSpPr>
          <p:cNvPr id="3285" name="Google Shape;3285;p3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6" name="Google Shape;3286;p36"/>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7" name="Google Shape;3287;p36"/>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8" name="Google Shape;3288;p36"/>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9" name="Google Shape;3289;p36"/>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0" name="Google Shape;3290;p36"/>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91" name="Google Shape;3291;p36"/>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Heat Sheet Notation</a:t>
            </a:r>
            <a:endParaRPr/>
          </a:p>
        </p:txBody>
      </p:sp>
      <p:sp>
        <p:nvSpPr>
          <p:cNvPr id="3292" name="Google Shape;3292;p36"/>
          <p:cNvSpPr txBox="1">
            <a:spLocks noGrp="1"/>
          </p:cNvSpPr>
          <p:nvPr>
            <p:ph type="body" idx="1"/>
          </p:nvPr>
        </p:nvSpPr>
        <p:spPr>
          <a:xfrm>
            <a:off x="4581727" y="649480"/>
            <a:ext cx="3025303" cy="55460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600"/>
              </a:spcBef>
              <a:spcAft>
                <a:spcPts val="0"/>
              </a:spcAft>
              <a:buSzPts val="1800"/>
              <a:buNone/>
            </a:pPr>
            <a:endParaRPr/>
          </a:p>
          <a:p>
            <a:pPr marL="228600" lvl="0" indent="-228600" algn="l" rtl="0">
              <a:lnSpc>
                <a:spcPct val="90000"/>
              </a:lnSpc>
              <a:spcBef>
                <a:spcPts val="600"/>
              </a:spcBef>
              <a:spcAft>
                <a:spcPts val="0"/>
              </a:spcAft>
              <a:buClr>
                <a:schemeClr val="dk1"/>
              </a:buClr>
              <a:buSzPts val="2000"/>
              <a:buChar char="•"/>
            </a:pPr>
            <a:r>
              <a:rPr lang="en-CA" sz="2000"/>
              <a:t>Write your name and club at the start of your shift</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SzPts val="2000"/>
              <a:buChar char="•"/>
            </a:pPr>
            <a:r>
              <a:rPr lang="en-CA" sz="2000"/>
              <a:t>Write your jurisdiction down at the start and as you change position</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SzPts val="2000"/>
              <a:buChar char="•"/>
            </a:pPr>
            <a:r>
              <a:rPr lang="en-CA" sz="2000"/>
              <a:t>Cross out events/heats as they are completed</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SzPts val="2000"/>
              <a:buChar char="•"/>
            </a:pPr>
            <a:r>
              <a:rPr lang="en-CA" sz="2000"/>
              <a:t>If you observe a DQ, circle the lane number , note the time and very briefly describe the infraction</a:t>
            </a:r>
            <a:endParaRPr sz="2000"/>
          </a:p>
        </p:txBody>
      </p:sp>
      <p:pic>
        <p:nvPicPr>
          <p:cNvPr id="3293" name="Google Shape;3293;p36"/>
          <p:cNvPicPr preferRelativeResize="0"/>
          <p:nvPr/>
        </p:nvPicPr>
        <p:blipFill rotWithShape="1">
          <a:blip r:embed="rId3">
            <a:alphaModFix/>
          </a:blip>
          <a:srcRect/>
          <a:stretch/>
        </p:blipFill>
        <p:spPr>
          <a:xfrm>
            <a:off x="7607030" y="1097384"/>
            <a:ext cx="4555100" cy="50095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98"/>
        <p:cNvGrpSpPr/>
        <p:nvPr/>
      </p:nvGrpSpPr>
      <p:grpSpPr>
        <a:xfrm>
          <a:off x="0" y="0"/>
          <a:ext cx="0" cy="0"/>
          <a:chOff x="0" y="0"/>
          <a:chExt cx="0" cy="0"/>
        </a:xfrm>
      </p:grpSpPr>
      <p:sp>
        <p:nvSpPr>
          <p:cNvPr id="3299" name="Google Shape;3299;g2182095e3a5_0_6"/>
          <p:cNvSpPr/>
          <p:nvPr/>
        </p:nvSpPr>
        <p:spPr>
          <a:xfrm>
            <a:off x="0" y="0"/>
            <a:ext cx="12189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0" name="Google Shape;3300;g2182095e3a5_0_6"/>
          <p:cNvSpPr/>
          <p:nvPr/>
        </p:nvSpPr>
        <p:spPr>
          <a:xfrm rot="5400000" flipH="1">
            <a:off x="-1410016" y="1410150"/>
            <a:ext cx="6858000" cy="4037700"/>
          </a:xfrm>
          <a:prstGeom prst="rect">
            <a:avLst/>
          </a:prstGeom>
          <a:gradFill>
            <a:gsLst>
              <a:gs pos="0">
                <a:srgbClr val="000000"/>
              </a:gs>
              <a:gs pos="8000">
                <a:srgbClr val="000000"/>
              </a:gs>
              <a:gs pos="100000">
                <a:srgbClr val="2F5496"/>
              </a:gs>
            </a:gsLst>
            <a:lin ang="300012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1" name="Google Shape;3301;g2182095e3a5_0_6"/>
          <p:cNvSpPr/>
          <p:nvPr/>
        </p:nvSpPr>
        <p:spPr>
          <a:xfrm rot="5400000" flipH="1">
            <a:off x="-1410016" y="1420288"/>
            <a:ext cx="6858000" cy="4037700"/>
          </a:xfrm>
          <a:prstGeom prst="rect">
            <a:avLst/>
          </a:prstGeom>
          <a:gradFill>
            <a:gsLst>
              <a:gs pos="0">
                <a:srgbClr val="000000">
                  <a:alpha val="0"/>
                </a:srgbClr>
              </a:gs>
              <a:gs pos="99000">
                <a:srgbClr val="4472C4">
                  <a:alpha val="45098"/>
                </a:srgbClr>
              </a:gs>
              <a:gs pos="100000">
                <a:srgbClr val="4472C4">
                  <a:alpha val="45098"/>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2" name="Google Shape;3302;g2182095e3a5_0_6"/>
          <p:cNvSpPr/>
          <p:nvPr/>
        </p:nvSpPr>
        <p:spPr>
          <a:xfrm rot="5400000" flipH="1">
            <a:off x="767983" y="3588145"/>
            <a:ext cx="2502000" cy="4037700"/>
          </a:xfrm>
          <a:prstGeom prst="rect">
            <a:avLst/>
          </a:prstGeom>
          <a:gradFill>
            <a:gsLst>
              <a:gs pos="0">
                <a:srgbClr val="4472C4">
                  <a:alpha val="27843"/>
                </a:srgbClr>
              </a:gs>
              <a:gs pos="2000">
                <a:srgbClr val="4472C4">
                  <a:alpha val="27843"/>
                </a:srgbClr>
              </a:gs>
              <a:gs pos="100000">
                <a:srgbClr val="000000">
                  <a:alpha val="29019"/>
                </a:srgbClr>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3" name="Google Shape;3303;g2182095e3a5_0_6"/>
          <p:cNvSpPr/>
          <p:nvPr/>
        </p:nvSpPr>
        <p:spPr>
          <a:xfrm rot="-967356">
            <a:off x="-500907" y="968177"/>
            <a:ext cx="3897638" cy="4176045"/>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4" name="Google Shape;3304;g2182095e3a5_0_6"/>
          <p:cNvSpPr/>
          <p:nvPr/>
        </p:nvSpPr>
        <p:spPr>
          <a:xfrm rot="5400000" flipH="1">
            <a:off x="-1410024" y="1400012"/>
            <a:ext cx="6858000" cy="4037700"/>
          </a:xfrm>
          <a:prstGeom prst="rect">
            <a:avLst/>
          </a:prstGeom>
          <a:gradFill>
            <a:gsLst>
              <a:gs pos="0">
                <a:srgbClr val="000000">
                  <a:alpha val="0"/>
                </a:srgbClr>
              </a:gs>
              <a:gs pos="99000">
                <a:srgbClr val="8DA9DB">
                  <a:alpha val="10196"/>
                </a:srgbClr>
              </a:gs>
              <a:gs pos="100000">
                <a:srgbClr val="8DA9DB">
                  <a:alpha val="10196"/>
                </a:srgbClr>
              </a:gs>
            </a:gsLst>
            <a:lin ang="72000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5" name="Google Shape;3305;g2182095e3a5_0_6"/>
          <p:cNvSpPr txBox="1">
            <a:spLocks noGrp="1"/>
          </p:cNvSpPr>
          <p:nvPr>
            <p:ph type="title"/>
          </p:nvPr>
        </p:nvSpPr>
        <p:spPr>
          <a:xfrm>
            <a:off x="466722" y="586855"/>
            <a:ext cx="3201300" cy="3387600"/>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The DQ Slip – How do I fill it out?</a:t>
            </a:r>
            <a:endParaRPr/>
          </a:p>
        </p:txBody>
      </p:sp>
      <p:sp>
        <p:nvSpPr>
          <p:cNvPr id="3306" name="Google Shape;3306;g2182095e3a5_0_6"/>
          <p:cNvSpPr txBox="1">
            <a:spLocks noGrp="1"/>
          </p:cNvSpPr>
          <p:nvPr>
            <p:ph type="body" idx="1"/>
          </p:nvPr>
        </p:nvSpPr>
        <p:spPr>
          <a:xfrm>
            <a:off x="4581727" y="649480"/>
            <a:ext cx="3025200" cy="5546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600"/>
              </a:spcBef>
              <a:spcAft>
                <a:spcPts val="0"/>
              </a:spcAft>
              <a:buSzPts val="1800"/>
              <a:buNone/>
            </a:pPr>
            <a:endParaRPr/>
          </a:p>
          <a:p>
            <a:pPr marL="228600" lvl="0" indent="-228600" algn="l" rtl="0">
              <a:lnSpc>
                <a:spcPct val="90000"/>
              </a:lnSpc>
              <a:spcBef>
                <a:spcPts val="600"/>
              </a:spcBef>
              <a:spcAft>
                <a:spcPts val="0"/>
              </a:spcAft>
              <a:buClr>
                <a:schemeClr val="dk1"/>
              </a:buClr>
              <a:buSzPts val="2000"/>
              <a:buChar char="•"/>
            </a:pPr>
            <a:r>
              <a:rPr lang="en-CA" sz="2000"/>
              <a:t>Check your information against the heat sheet</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Reason for DQ</a:t>
            </a:r>
            <a:endParaRPr/>
          </a:p>
          <a:p>
            <a:pPr marL="685800" lvl="1" indent="-228600" algn="l" rtl="0">
              <a:lnSpc>
                <a:spcPct val="90000"/>
              </a:lnSpc>
              <a:spcBef>
                <a:spcPts val="600"/>
              </a:spcBef>
              <a:spcAft>
                <a:spcPts val="0"/>
              </a:spcAft>
              <a:buClr>
                <a:schemeClr val="dk1"/>
              </a:buClr>
              <a:buSzPts val="2000"/>
              <a:buChar char="•"/>
            </a:pPr>
            <a:r>
              <a:rPr lang="en-CA" sz="2000"/>
              <a:t>Use “common wordings” but write what you saw</a:t>
            </a:r>
            <a:endParaRPr sz="2000"/>
          </a:p>
          <a:p>
            <a:pPr marL="9144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Print neatly – especially your name and club</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Take slip to referee*</a:t>
            </a:r>
            <a:endParaRPr/>
          </a:p>
        </p:txBody>
      </p:sp>
      <p:pic>
        <p:nvPicPr>
          <p:cNvPr id="3307" name="Google Shape;3307;g2182095e3a5_0_6"/>
          <p:cNvPicPr preferRelativeResize="0"/>
          <p:nvPr/>
        </p:nvPicPr>
        <p:blipFill rotWithShape="1">
          <a:blip r:embed="rId3">
            <a:alphaModFix/>
          </a:blip>
          <a:srcRect/>
          <a:stretch/>
        </p:blipFill>
        <p:spPr>
          <a:xfrm>
            <a:off x="7982421" y="972274"/>
            <a:ext cx="3850954" cy="5095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
        <p:cNvGrpSpPr/>
        <p:nvPr/>
      </p:nvGrpSpPr>
      <p:grpSpPr>
        <a:xfrm>
          <a:off x="0" y="0"/>
          <a:ext cx="0" cy="0"/>
          <a:chOff x="0" y="0"/>
          <a:chExt cx="0" cy="0"/>
        </a:xfrm>
      </p:grpSpPr>
      <p:sp>
        <p:nvSpPr>
          <p:cNvPr id="121" name="Google Shape;121;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2" name="Google Shape;122;p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4"/>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4"/>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4"/>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p4"/>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4"/>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Preparing For Their Races</a:t>
            </a:r>
            <a:endParaRPr/>
          </a:p>
        </p:txBody>
      </p:sp>
      <p:sp>
        <p:nvSpPr>
          <p:cNvPr id="129" name="Google Shape;129;p4"/>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There are very specific rules for warm up. Only certain approved lanes can be used for diving warm up.  Failure to enforce this rule may result in serious injury.  While this duty typically falls to a safety marshal, all officials must step in if they see an unsafe act. </a:t>
            </a:r>
            <a:endParaRPr/>
          </a:p>
          <a:p>
            <a:pPr marL="0" lvl="0" indent="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CA" sz="2000"/>
              <a:t>Swimmers are entitled to a bully and harassment free environment. Again, if we note this happening we, as officials, must step in to intervene immediately.  This incident may be escalated to the Meet Referee if it can not be dealt with.  </a:t>
            </a:r>
            <a:endParaRPr sz="2000"/>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12"/>
        <p:cNvGrpSpPr/>
        <p:nvPr/>
      </p:nvGrpSpPr>
      <p:grpSpPr>
        <a:xfrm>
          <a:off x="0" y="0"/>
          <a:ext cx="0" cy="0"/>
          <a:chOff x="0" y="0"/>
          <a:chExt cx="0" cy="0"/>
        </a:xfrm>
      </p:grpSpPr>
      <p:sp>
        <p:nvSpPr>
          <p:cNvPr id="3313" name="Google Shape;3313;p3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4" name="Google Shape;3314;p3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5" name="Google Shape;3315;p37"/>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6" name="Google Shape;3316;p37"/>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7" name="Google Shape;3317;p37"/>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8" name="Google Shape;3318;p37"/>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19" name="Google Shape;3319;p37"/>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0" name="Google Shape;3320;p37"/>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3400"/>
              <a:buFont typeface="Calibri"/>
              <a:buNone/>
            </a:pPr>
            <a:r>
              <a:rPr lang="en-CA" sz="3400">
                <a:solidFill>
                  <a:srgbClr val="FFFFFF"/>
                </a:solidFill>
              </a:rPr>
              <a:t>Process for Disqualifications</a:t>
            </a:r>
            <a:endParaRPr/>
          </a:p>
        </p:txBody>
      </p:sp>
      <p:sp>
        <p:nvSpPr>
          <p:cNvPr id="3321" name="Google Shape;3321;p37"/>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Don’t leave your position early or otherwise signal a DQ.</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Advise Session Ref which swimmer is being DQ’d and for what reason.</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After Referee has signed off the DQ, Designated Disqualification Official (DDO) will advise the coach of the DQ’d swimmer and for what reason. </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SzPts val="2000"/>
              <a:buChar char="•"/>
            </a:pPr>
            <a:r>
              <a:rPr lang="en-CA" sz="2000"/>
              <a:t>Take your time to explain the reason for the DQ to the referee. Don’t feel rushed or mistakes could be made.</a:t>
            </a:r>
            <a:endParaRPr/>
          </a:p>
          <a:p>
            <a:pPr marL="228600" lvl="0" indent="0" algn="l" rtl="0">
              <a:lnSpc>
                <a:spcPct val="90000"/>
              </a:lnSpc>
              <a:spcBef>
                <a:spcPts val="600"/>
              </a:spcBef>
              <a:spcAft>
                <a:spcPts val="0"/>
              </a:spcAft>
              <a:buSzPts val="1800"/>
              <a:buNone/>
            </a:pPr>
            <a:endParaRPr sz="20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26"/>
        <p:cNvGrpSpPr/>
        <p:nvPr/>
      </p:nvGrpSpPr>
      <p:grpSpPr>
        <a:xfrm>
          <a:off x="0" y="0"/>
          <a:ext cx="0" cy="0"/>
          <a:chOff x="0" y="0"/>
          <a:chExt cx="0" cy="0"/>
        </a:xfrm>
      </p:grpSpPr>
      <p:sp>
        <p:nvSpPr>
          <p:cNvPr id="3327" name="Google Shape;3327;p3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8" name="Google Shape;3328;p3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29" name="Google Shape;3329;p39"/>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0" name="Google Shape;3330;p39"/>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1" name="Google Shape;3331;p39"/>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2" name="Google Shape;3332;p39"/>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3" name="Google Shape;3333;p39"/>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34" name="Google Shape;3334;p39"/>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3400"/>
              <a:buFont typeface="Calibri"/>
              <a:buNone/>
            </a:pPr>
            <a:r>
              <a:rPr lang="en-CA" sz="3400">
                <a:solidFill>
                  <a:srgbClr val="FFFFFF"/>
                </a:solidFill>
              </a:rPr>
              <a:t>Disqualifications</a:t>
            </a:r>
            <a:endParaRPr/>
          </a:p>
        </p:txBody>
      </p:sp>
      <p:sp>
        <p:nvSpPr>
          <p:cNvPr id="3335" name="Google Shape;3335;p39"/>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Be consistent in all competitions</a:t>
            </a:r>
            <a:endParaRPr sz="2000"/>
          </a:p>
          <a:p>
            <a:pPr marL="457200" lvl="0" indent="0" algn="l" rtl="0">
              <a:lnSpc>
                <a:spcPct val="90000"/>
              </a:lnSpc>
              <a:spcBef>
                <a:spcPts val="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Treat all competitors alike</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Watch for infractions of the rules whether they give an advantage or not</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Never coach or warn a swimmer</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Make your presence felt, but not obvious</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Be sure you saw what you think you saw</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NO DQ’s for 25m events (6 &amp; Under)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0"/>
        <p:cNvGrpSpPr/>
        <p:nvPr/>
      </p:nvGrpSpPr>
      <p:grpSpPr>
        <a:xfrm>
          <a:off x="0" y="0"/>
          <a:ext cx="0" cy="0"/>
          <a:chOff x="0" y="0"/>
          <a:chExt cx="0" cy="0"/>
        </a:xfrm>
      </p:grpSpPr>
      <p:sp>
        <p:nvSpPr>
          <p:cNvPr id="3341" name="Google Shape;3341;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2" name="Google Shape;3342;p4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3" name="Google Shape;3343;p40"/>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4" name="Google Shape;3344;p40"/>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5" name="Google Shape;3345;p40"/>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6" name="Google Shape;3346;p40"/>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7" name="Google Shape;3347;p40"/>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48" name="Google Shape;3348;p40"/>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3400"/>
              <a:buFont typeface="Calibri"/>
              <a:buNone/>
            </a:pPr>
            <a:r>
              <a:rPr lang="en-CA" sz="3400">
                <a:solidFill>
                  <a:srgbClr val="FFFFFF"/>
                </a:solidFill>
              </a:rPr>
              <a:t>Disqualifications</a:t>
            </a:r>
            <a:endParaRPr/>
          </a:p>
        </p:txBody>
      </p:sp>
      <p:sp>
        <p:nvSpPr>
          <p:cNvPr id="3349" name="Google Shape;3349;p40"/>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dirty="0"/>
              <a:t>Be prepared to explain your observation to the Referee or to a Jury of Appeal.</a:t>
            </a:r>
            <a:endParaRPr sz="2000" dirty="0"/>
          </a:p>
          <a:p>
            <a:pPr marL="457200" lvl="0" indent="0" algn="l" rtl="0">
              <a:lnSpc>
                <a:spcPct val="90000"/>
              </a:lnSpc>
              <a:spcBef>
                <a:spcPts val="0"/>
              </a:spcBef>
              <a:spcAft>
                <a:spcPts val="0"/>
              </a:spcAft>
              <a:buSzPts val="1800"/>
              <a:buNone/>
            </a:pPr>
            <a:endParaRPr sz="2000" dirty="0"/>
          </a:p>
          <a:p>
            <a:pPr marL="228600" lvl="0" indent="-228600" algn="l" rtl="0">
              <a:lnSpc>
                <a:spcPct val="90000"/>
              </a:lnSpc>
              <a:spcBef>
                <a:spcPts val="600"/>
              </a:spcBef>
              <a:spcAft>
                <a:spcPts val="0"/>
              </a:spcAft>
              <a:buClr>
                <a:schemeClr val="dk1"/>
              </a:buClr>
              <a:buSzPts val="2000"/>
              <a:buChar char="•"/>
            </a:pPr>
            <a:r>
              <a:rPr lang="en-CA" sz="2000" dirty="0"/>
              <a:t>If you make a mistake, it’s ok. It’s part of the learning experience.</a:t>
            </a:r>
            <a:endParaRPr sz="2000" dirty="0"/>
          </a:p>
          <a:p>
            <a:pPr marL="457200" lvl="0" indent="0" algn="l" rtl="0">
              <a:lnSpc>
                <a:spcPct val="90000"/>
              </a:lnSpc>
              <a:spcBef>
                <a:spcPts val="600"/>
              </a:spcBef>
              <a:spcAft>
                <a:spcPts val="0"/>
              </a:spcAft>
              <a:buSzPts val="1800"/>
              <a:buNone/>
            </a:pPr>
            <a:endParaRPr sz="2000" dirty="0"/>
          </a:p>
          <a:p>
            <a:pPr marL="228600" lvl="0" indent="-228600" algn="l" rtl="0">
              <a:lnSpc>
                <a:spcPct val="90000"/>
              </a:lnSpc>
              <a:spcBef>
                <a:spcPts val="600"/>
              </a:spcBef>
              <a:spcAft>
                <a:spcPts val="0"/>
              </a:spcAft>
              <a:buClr>
                <a:schemeClr val="dk1"/>
              </a:buClr>
              <a:buSzPts val="2000"/>
              <a:buChar char="•"/>
            </a:pPr>
            <a:r>
              <a:rPr lang="en-CA" sz="2000" dirty="0"/>
              <a:t>Never discuss or argue about a DQ with a swimmer, coach, or parent. Refer them to their coach, who can then talk to the Session Ref.</a:t>
            </a:r>
            <a:endParaRPr sz="2000" dirty="0"/>
          </a:p>
          <a:p>
            <a:pPr marL="457200" lvl="0" indent="0" algn="l" rtl="0">
              <a:lnSpc>
                <a:spcPct val="90000"/>
              </a:lnSpc>
              <a:spcBef>
                <a:spcPts val="600"/>
              </a:spcBef>
              <a:spcAft>
                <a:spcPts val="0"/>
              </a:spcAft>
              <a:buSzPts val="1800"/>
              <a:buNone/>
            </a:pPr>
            <a:endParaRPr sz="2000" dirty="0"/>
          </a:p>
          <a:p>
            <a:pPr marL="228600" lvl="0" indent="-228600" algn="l" rtl="0">
              <a:lnSpc>
                <a:spcPct val="90000"/>
              </a:lnSpc>
              <a:spcBef>
                <a:spcPts val="600"/>
              </a:spcBef>
              <a:spcAft>
                <a:spcPts val="0"/>
              </a:spcAft>
              <a:buClr>
                <a:schemeClr val="dk1"/>
              </a:buClr>
              <a:buSzPts val="2000"/>
              <a:buChar char="•"/>
            </a:pPr>
            <a:r>
              <a:rPr lang="en-CA" sz="2000" dirty="0"/>
              <a:t>Don’t be afraid to ask the opinion of another official as to whether what you observed is a disqualification or not.</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4"/>
        <p:cNvGrpSpPr/>
        <p:nvPr/>
      </p:nvGrpSpPr>
      <p:grpSpPr>
        <a:xfrm>
          <a:off x="0" y="0"/>
          <a:ext cx="0" cy="0"/>
          <a:chOff x="0" y="0"/>
          <a:chExt cx="0" cy="0"/>
        </a:xfrm>
      </p:grpSpPr>
      <p:sp>
        <p:nvSpPr>
          <p:cNvPr id="3355" name="Google Shape;3355;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6" name="Google Shape;3356;p4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7" name="Google Shape;3357;p41"/>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8" name="Google Shape;3358;p41"/>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59" name="Google Shape;3359;p41"/>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0" name="Google Shape;3360;p41"/>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1" name="Google Shape;3361;p41"/>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2" name="Google Shape;3362;p41"/>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Stroke and Turn Judges</a:t>
            </a:r>
            <a:endParaRPr/>
          </a:p>
        </p:txBody>
      </p:sp>
      <p:sp>
        <p:nvSpPr>
          <p:cNvPr id="3363" name="Google Shape;3363;p41"/>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lnSpcReduction="10000"/>
          </a:bodyPr>
          <a:lstStyle/>
          <a:p>
            <a:pPr marL="228600" lvl="0" indent="-228600" algn="l" rtl="0">
              <a:lnSpc>
                <a:spcPct val="90000"/>
              </a:lnSpc>
              <a:spcBef>
                <a:spcPts val="0"/>
              </a:spcBef>
              <a:spcAft>
                <a:spcPts val="0"/>
              </a:spcAft>
              <a:buClr>
                <a:schemeClr val="dk1"/>
              </a:buClr>
              <a:buSzPts val="2000"/>
              <a:buChar char="•"/>
            </a:pPr>
            <a:r>
              <a:rPr lang="en-CA" sz="2000"/>
              <a:t>One Stroke Judge shall operate on each side of the pool, walking and observing swimmers, giving each lane equal observation time, in the nearest half of the pool.</a:t>
            </a:r>
            <a:endParaRPr sz="2000"/>
          </a:p>
          <a:p>
            <a:pPr marL="457200" lvl="0" indent="0" algn="l" rtl="0">
              <a:lnSpc>
                <a:spcPct val="90000"/>
              </a:lnSpc>
              <a:spcBef>
                <a:spcPts val="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Stroke Judge may observe the swimmers touch in the nearest half of the pool for each turn and finish, if given jurisdiction.</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A Turn Judge shall observe the swimmer during the turn, giving each swimmer equal observation time.</a:t>
            </a:r>
            <a:endParaRPr sz="2000"/>
          </a:p>
          <a:p>
            <a:pPr marL="914400" lvl="1" indent="-355600" algn="l" rtl="0">
              <a:lnSpc>
                <a:spcPct val="90000"/>
              </a:lnSpc>
              <a:spcBef>
                <a:spcPts val="1000"/>
              </a:spcBef>
              <a:spcAft>
                <a:spcPts val="0"/>
              </a:spcAft>
              <a:buSzPts val="2000"/>
              <a:buChar char="•"/>
            </a:pPr>
            <a:r>
              <a:rPr lang="en-CA" sz="2000"/>
              <a:t>To provide equal observation time, the judge may move to each lane to observe the turn as long as they have enough time to do the same for the swimmer in the next lane. Otherwise, they should straddle the lane to observe both swimmers at the same time.</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A Relay Take-Over Judge shall observe the ‘touch-out’ and ‘take off’ of relay team members.</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8"/>
        <p:cNvGrpSpPr/>
        <p:nvPr/>
      </p:nvGrpSpPr>
      <p:grpSpPr>
        <a:xfrm>
          <a:off x="0" y="0"/>
          <a:ext cx="0" cy="0"/>
          <a:chOff x="0" y="0"/>
          <a:chExt cx="0" cy="0"/>
        </a:xfrm>
      </p:grpSpPr>
      <p:sp>
        <p:nvSpPr>
          <p:cNvPr id="3369" name="Google Shape;3369;p4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0" name="Google Shape;3370;p42"/>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1" name="Google Shape;3371;p42"/>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2" name="Google Shape;3372;p42"/>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3" name="Google Shape;3373;p42"/>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4" name="Google Shape;3374;p42"/>
          <p:cNvSpPr/>
          <p:nvPr/>
        </p:nvSpPr>
        <p:spPr>
          <a:xfrm rot="5400000" flipH="1">
            <a:off x="-1410095" y="1410079"/>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5" name="Google Shape;3375;p42"/>
          <p:cNvSpPr txBox="1">
            <a:spLocks noGrp="1"/>
          </p:cNvSpPr>
          <p:nvPr>
            <p:ph type="title"/>
          </p:nvPr>
        </p:nvSpPr>
        <p:spPr>
          <a:xfrm>
            <a:off x="586478" y="1683756"/>
            <a:ext cx="3115265" cy="239635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All Strokes - Allowed</a:t>
            </a:r>
            <a:endParaRPr/>
          </a:p>
        </p:txBody>
      </p:sp>
      <p:grpSp>
        <p:nvGrpSpPr>
          <p:cNvPr id="3376" name="Google Shape;3376;p42"/>
          <p:cNvGrpSpPr/>
          <p:nvPr/>
        </p:nvGrpSpPr>
        <p:grpSpPr>
          <a:xfrm>
            <a:off x="4905052" y="751105"/>
            <a:ext cx="6666833" cy="5452588"/>
            <a:chOff x="0" y="665"/>
            <a:chExt cx="6666833" cy="5452588"/>
          </a:xfrm>
        </p:grpSpPr>
        <p:cxnSp>
          <p:nvCxnSpPr>
            <p:cNvPr id="3377" name="Google Shape;3377;p42"/>
            <p:cNvCxnSpPr/>
            <p:nvPr/>
          </p:nvCxnSpPr>
          <p:spPr>
            <a:xfrm>
              <a:off x="0" y="665"/>
              <a:ext cx="6666833" cy="0"/>
            </a:xfrm>
            <a:prstGeom prst="straightConnector1">
              <a:avLst/>
            </a:prstGeom>
            <a:gradFill>
              <a:gsLst>
                <a:gs pos="0">
                  <a:srgbClr val="5E697B"/>
                </a:gs>
                <a:gs pos="50000">
                  <a:srgbClr val="42536A"/>
                </a:gs>
                <a:gs pos="100000">
                  <a:srgbClr val="38495F"/>
                </a:gs>
              </a:gsLst>
              <a:lin ang="5400000" scaled="0"/>
            </a:gradFill>
            <a:ln w="9525" cap="flat" cmpd="sng">
              <a:solidFill>
                <a:schemeClr val="dk2"/>
              </a:solidFill>
              <a:prstDash val="solid"/>
              <a:miter lim="800000"/>
              <a:headEnd type="none" w="sm" len="sm"/>
              <a:tailEnd type="none" w="sm" len="sm"/>
            </a:ln>
          </p:spPr>
        </p:cxnSp>
        <p:sp>
          <p:nvSpPr>
            <p:cNvPr id="3378" name="Google Shape;3378;p42"/>
            <p:cNvSpPr/>
            <p:nvPr/>
          </p:nvSpPr>
          <p:spPr>
            <a:xfrm>
              <a:off x="0" y="665"/>
              <a:ext cx="6666833" cy="10905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9" name="Google Shape;3379;p42"/>
            <p:cNvSpPr txBox="1"/>
            <p:nvPr/>
          </p:nvSpPr>
          <p:spPr>
            <a:xfrm>
              <a:off x="0" y="665"/>
              <a:ext cx="6666833" cy="1090517"/>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CA" sz="2200" b="0" i="0" u="none" strike="noStrike" cap="none">
                  <a:solidFill>
                    <a:schemeClr val="dk1"/>
                  </a:solidFill>
                  <a:latin typeface="Calibri"/>
                  <a:ea typeface="Calibri"/>
                  <a:cs typeface="Calibri"/>
                  <a:sym typeface="Calibri"/>
                </a:rPr>
                <a:t>Standing on the bottom.</a:t>
              </a:r>
              <a:endParaRPr sz="2200" b="0" i="0" u="none" strike="noStrike" cap="none">
                <a:solidFill>
                  <a:schemeClr val="dk1"/>
                </a:solidFill>
                <a:latin typeface="Calibri"/>
                <a:ea typeface="Calibri"/>
                <a:cs typeface="Calibri"/>
                <a:sym typeface="Calibri"/>
              </a:endParaRPr>
            </a:p>
          </p:txBody>
        </p:sp>
        <p:cxnSp>
          <p:nvCxnSpPr>
            <p:cNvPr id="3380" name="Google Shape;3380;p42"/>
            <p:cNvCxnSpPr/>
            <p:nvPr/>
          </p:nvCxnSpPr>
          <p:spPr>
            <a:xfrm>
              <a:off x="0" y="1091183"/>
              <a:ext cx="6666833" cy="0"/>
            </a:xfrm>
            <a:prstGeom prst="straightConnector1">
              <a:avLst/>
            </a:prstGeom>
            <a:gradFill>
              <a:gsLst>
                <a:gs pos="0">
                  <a:srgbClr val="5E697B"/>
                </a:gs>
                <a:gs pos="50000">
                  <a:srgbClr val="42536A"/>
                </a:gs>
                <a:gs pos="100000">
                  <a:srgbClr val="38495F"/>
                </a:gs>
              </a:gsLst>
              <a:lin ang="5400000" scaled="0"/>
            </a:gradFill>
            <a:ln w="9525" cap="flat" cmpd="sng">
              <a:solidFill>
                <a:schemeClr val="dk2"/>
              </a:solidFill>
              <a:prstDash val="solid"/>
              <a:miter lim="800000"/>
              <a:headEnd type="none" w="sm" len="sm"/>
              <a:tailEnd type="none" w="sm" len="sm"/>
            </a:ln>
          </p:spPr>
        </p:cxnSp>
        <p:sp>
          <p:nvSpPr>
            <p:cNvPr id="3381" name="Google Shape;3381;p42"/>
            <p:cNvSpPr/>
            <p:nvPr/>
          </p:nvSpPr>
          <p:spPr>
            <a:xfrm>
              <a:off x="0" y="1091183"/>
              <a:ext cx="6666833" cy="10905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2" name="Google Shape;3382;p42"/>
            <p:cNvSpPr txBox="1"/>
            <p:nvPr/>
          </p:nvSpPr>
          <p:spPr>
            <a:xfrm>
              <a:off x="0" y="1091183"/>
              <a:ext cx="6666833" cy="1090517"/>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CA" sz="2200" b="0" i="0" u="none" strike="noStrike" cap="none">
                  <a:solidFill>
                    <a:schemeClr val="dk1"/>
                  </a:solidFill>
                  <a:latin typeface="Calibri"/>
                  <a:ea typeface="Calibri"/>
                  <a:cs typeface="Calibri"/>
                  <a:sym typeface="Calibri"/>
                </a:rPr>
                <a:t>Resting on the float lines / side of pool.</a:t>
              </a:r>
              <a:endParaRPr sz="2200" b="0" i="0" u="none" strike="noStrike" cap="none">
                <a:solidFill>
                  <a:schemeClr val="dk1"/>
                </a:solidFill>
                <a:latin typeface="Calibri"/>
                <a:ea typeface="Calibri"/>
                <a:cs typeface="Calibri"/>
                <a:sym typeface="Calibri"/>
              </a:endParaRPr>
            </a:p>
          </p:txBody>
        </p:sp>
        <p:cxnSp>
          <p:nvCxnSpPr>
            <p:cNvPr id="3383" name="Google Shape;3383;p42"/>
            <p:cNvCxnSpPr/>
            <p:nvPr/>
          </p:nvCxnSpPr>
          <p:spPr>
            <a:xfrm>
              <a:off x="0" y="2181701"/>
              <a:ext cx="6666833" cy="0"/>
            </a:xfrm>
            <a:prstGeom prst="straightConnector1">
              <a:avLst/>
            </a:prstGeom>
            <a:gradFill>
              <a:gsLst>
                <a:gs pos="0">
                  <a:srgbClr val="5E697B"/>
                </a:gs>
                <a:gs pos="50000">
                  <a:srgbClr val="42536A"/>
                </a:gs>
                <a:gs pos="100000">
                  <a:srgbClr val="38495F"/>
                </a:gs>
              </a:gsLst>
              <a:lin ang="5400000" scaled="0"/>
            </a:gradFill>
            <a:ln w="9525" cap="flat" cmpd="sng">
              <a:solidFill>
                <a:schemeClr val="dk2"/>
              </a:solidFill>
              <a:prstDash val="solid"/>
              <a:miter lim="800000"/>
              <a:headEnd type="none" w="sm" len="sm"/>
              <a:tailEnd type="none" w="sm" len="sm"/>
            </a:ln>
          </p:spPr>
        </p:cxnSp>
        <p:sp>
          <p:nvSpPr>
            <p:cNvPr id="3384" name="Google Shape;3384;p42"/>
            <p:cNvSpPr/>
            <p:nvPr/>
          </p:nvSpPr>
          <p:spPr>
            <a:xfrm>
              <a:off x="0" y="2181701"/>
              <a:ext cx="6666833" cy="10905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5" name="Google Shape;3385;p42"/>
            <p:cNvSpPr txBox="1"/>
            <p:nvPr/>
          </p:nvSpPr>
          <p:spPr>
            <a:xfrm>
              <a:off x="0" y="2181701"/>
              <a:ext cx="6666833" cy="1090517"/>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CA" sz="2200" b="0" i="0" u="none" strike="noStrike" cap="none">
                  <a:solidFill>
                    <a:schemeClr val="dk1"/>
                  </a:solidFill>
                  <a:latin typeface="Calibri"/>
                  <a:ea typeface="Calibri"/>
                  <a:cs typeface="Calibri"/>
                  <a:sym typeface="Calibri"/>
                </a:rPr>
                <a:t>Surfacing in the wrong lane (there must be no interference and must finish in the proper lane).</a:t>
              </a:r>
              <a:endParaRPr sz="2200" b="0" i="0" u="none" strike="noStrike" cap="none">
                <a:solidFill>
                  <a:schemeClr val="dk1"/>
                </a:solidFill>
                <a:latin typeface="Calibri"/>
                <a:ea typeface="Calibri"/>
                <a:cs typeface="Calibri"/>
                <a:sym typeface="Calibri"/>
              </a:endParaRPr>
            </a:p>
          </p:txBody>
        </p:sp>
        <p:cxnSp>
          <p:nvCxnSpPr>
            <p:cNvPr id="3386" name="Google Shape;3386;p42"/>
            <p:cNvCxnSpPr/>
            <p:nvPr/>
          </p:nvCxnSpPr>
          <p:spPr>
            <a:xfrm>
              <a:off x="0" y="3272218"/>
              <a:ext cx="6666833" cy="0"/>
            </a:xfrm>
            <a:prstGeom prst="straightConnector1">
              <a:avLst/>
            </a:prstGeom>
            <a:gradFill>
              <a:gsLst>
                <a:gs pos="0">
                  <a:srgbClr val="5E697B"/>
                </a:gs>
                <a:gs pos="50000">
                  <a:srgbClr val="42536A"/>
                </a:gs>
                <a:gs pos="100000">
                  <a:srgbClr val="38495F"/>
                </a:gs>
              </a:gsLst>
              <a:lin ang="5400000" scaled="0"/>
            </a:gradFill>
            <a:ln w="9525" cap="flat" cmpd="sng">
              <a:solidFill>
                <a:schemeClr val="dk2"/>
              </a:solidFill>
              <a:prstDash val="solid"/>
              <a:miter lim="800000"/>
              <a:headEnd type="none" w="sm" len="sm"/>
              <a:tailEnd type="none" w="sm" len="sm"/>
            </a:ln>
          </p:spPr>
        </p:cxnSp>
        <p:sp>
          <p:nvSpPr>
            <p:cNvPr id="3387" name="Google Shape;3387;p42"/>
            <p:cNvSpPr/>
            <p:nvPr/>
          </p:nvSpPr>
          <p:spPr>
            <a:xfrm>
              <a:off x="0" y="3272218"/>
              <a:ext cx="6666833" cy="10905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8" name="Google Shape;3388;p42"/>
            <p:cNvSpPr txBox="1"/>
            <p:nvPr/>
          </p:nvSpPr>
          <p:spPr>
            <a:xfrm>
              <a:off x="0" y="3272218"/>
              <a:ext cx="6666833" cy="1090517"/>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CA" sz="2200" b="0" i="0" u="none" strike="noStrike" cap="none">
                  <a:solidFill>
                    <a:schemeClr val="dk1"/>
                  </a:solidFill>
                  <a:latin typeface="Calibri"/>
                  <a:ea typeface="Calibri"/>
                  <a:cs typeface="Calibri"/>
                  <a:sym typeface="Calibri"/>
                </a:rPr>
                <a:t>During the turn, from the touch until the swimmer leaves the wall is a “free zone”, (e.g.: goggles can be adjusted w/o DQ.)</a:t>
              </a:r>
              <a:endParaRPr sz="2200" b="0" i="0" u="none" strike="noStrike" cap="none">
                <a:solidFill>
                  <a:schemeClr val="dk1"/>
                </a:solidFill>
                <a:latin typeface="Calibri"/>
                <a:ea typeface="Calibri"/>
                <a:cs typeface="Calibri"/>
                <a:sym typeface="Calibri"/>
              </a:endParaRPr>
            </a:p>
          </p:txBody>
        </p:sp>
        <p:cxnSp>
          <p:nvCxnSpPr>
            <p:cNvPr id="3389" name="Google Shape;3389;p42"/>
            <p:cNvCxnSpPr/>
            <p:nvPr/>
          </p:nvCxnSpPr>
          <p:spPr>
            <a:xfrm>
              <a:off x="0" y="4362736"/>
              <a:ext cx="6666833" cy="0"/>
            </a:xfrm>
            <a:prstGeom prst="straightConnector1">
              <a:avLst/>
            </a:prstGeom>
            <a:gradFill>
              <a:gsLst>
                <a:gs pos="0">
                  <a:srgbClr val="5E697B"/>
                </a:gs>
                <a:gs pos="50000">
                  <a:srgbClr val="42536A"/>
                </a:gs>
                <a:gs pos="100000">
                  <a:srgbClr val="38495F"/>
                </a:gs>
              </a:gsLst>
              <a:lin ang="5400000" scaled="0"/>
            </a:gradFill>
            <a:ln w="9525" cap="flat" cmpd="sng">
              <a:solidFill>
                <a:schemeClr val="dk2"/>
              </a:solidFill>
              <a:prstDash val="solid"/>
              <a:miter lim="800000"/>
              <a:headEnd type="none" w="sm" len="sm"/>
              <a:tailEnd type="none" w="sm" len="sm"/>
            </a:ln>
          </p:spPr>
        </p:cxnSp>
        <p:sp>
          <p:nvSpPr>
            <p:cNvPr id="3390" name="Google Shape;3390;p42"/>
            <p:cNvSpPr/>
            <p:nvPr/>
          </p:nvSpPr>
          <p:spPr>
            <a:xfrm>
              <a:off x="0" y="4362736"/>
              <a:ext cx="6666833" cy="1090517"/>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1" name="Google Shape;3391;p42"/>
            <p:cNvSpPr txBox="1"/>
            <p:nvPr/>
          </p:nvSpPr>
          <p:spPr>
            <a:xfrm>
              <a:off x="0" y="4362736"/>
              <a:ext cx="6666833" cy="1090517"/>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CA" sz="2200" b="0" i="0" u="none" strike="noStrike" cap="none">
                  <a:solidFill>
                    <a:schemeClr val="dk1"/>
                  </a:solidFill>
                  <a:latin typeface="Calibri"/>
                  <a:ea typeface="Calibri"/>
                  <a:cs typeface="Calibri"/>
                  <a:sym typeface="Calibri"/>
                </a:rPr>
                <a:t>Disabled swimmer deviations per Referee (no advantage over other swimmers).</a:t>
              </a:r>
              <a:endParaRPr sz="22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5"/>
        <p:cNvGrpSpPr/>
        <p:nvPr/>
      </p:nvGrpSpPr>
      <p:grpSpPr>
        <a:xfrm>
          <a:off x="0" y="0"/>
          <a:ext cx="0" cy="0"/>
          <a:chOff x="0" y="0"/>
          <a:chExt cx="0" cy="0"/>
        </a:xfrm>
      </p:grpSpPr>
      <p:sp>
        <p:nvSpPr>
          <p:cNvPr id="3396" name="Google Shape;3396;p4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7" name="Google Shape;3397;p4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8" name="Google Shape;3398;p44"/>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9" name="Google Shape;3399;p44"/>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0" name="Google Shape;3400;p44"/>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1" name="Google Shape;3401;p44"/>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2" name="Google Shape;3402;p44"/>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03" name="Google Shape;3403;p44"/>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All Strokes – Not Allowed</a:t>
            </a:r>
            <a:endParaRPr/>
          </a:p>
        </p:txBody>
      </p:sp>
      <p:sp>
        <p:nvSpPr>
          <p:cNvPr id="3404" name="Google Shape;3404;p44"/>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dirty="0"/>
              <a:t>Illegal swimsuit (see rule book)</a:t>
            </a:r>
            <a:endParaRPr sz="2000" dirty="0"/>
          </a:p>
          <a:p>
            <a:pPr marL="457200" lvl="0" indent="0" algn="l" rtl="0">
              <a:lnSpc>
                <a:spcPct val="90000"/>
              </a:lnSpc>
              <a:spcBef>
                <a:spcPts val="0"/>
              </a:spcBef>
              <a:spcAft>
                <a:spcPts val="0"/>
              </a:spcAft>
              <a:buSzPts val="1800"/>
              <a:buNone/>
            </a:pPr>
            <a:endParaRPr sz="2000" dirty="0"/>
          </a:p>
          <a:p>
            <a:pPr marL="228600" lvl="0" indent="-228600" algn="l" rtl="0">
              <a:lnSpc>
                <a:spcPct val="90000"/>
              </a:lnSpc>
              <a:spcBef>
                <a:spcPts val="0"/>
              </a:spcBef>
              <a:spcAft>
                <a:spcPts val="0"/>
              </a:spcAft>
              <a:buClr>
                <a:schemeClr val="dk1"/>
              </a:buClr>
              <a:buSzPts val="2000"/>
              <a:buChar char="•"/>
            </a:pPr>
            <a:r>
              <a:rPr lang="en-CA" sz="2000" dirty="0"/>
              <a:t>The swimmer shall not leave the water prior to finishing the race.</a:t>
            </a:r>
            <a:endParaRPr sz="2000" dirty="0"/>
          </a:p>
          <a:p>
            <a:pPr marL="914400" lvl="1" indent="-355600" algn="l" rtl="0">
              <a:lnSpc>
                <a:spcPct val="90000"/>
              </a:lnSpc>
              <a:spcBef>
                <a:spcPts val="0"/>
              </a:spcBef>
              <a:spcAft>
                <a:spcPts val="0"/>
              </a:spcAft>
              <a:buClr>
                <a:schemeClr val="dk1"/>
              </a:buClr>
              <a:buSzPts val="2000"/>
              <a:buChar char="•"/>
            </a:pPr>
            <a:r>
              <a:rPr lang="en-CA" sz="2000" dirty="0"/>
              <a:t>This is not a DQ, but a DNF (Did Not Finish)</a:t>
            </a:r>
            <a:endParaRPr sz="2000" dirty="0"/>
          </a:p>
          <a:p>
            <a:pPr marL="914400" lvl="0" indent="0" algn="l" rtl="0">
              <a:lnSpc>
                <a:spcPct val="90000"/>
              </a:lnSpc>
              <a:spcBef>
                <a:spcPts val="0"/>
              </a:spcBef>
              <a:spcAft>
                <a:spcPts val="0"/>
              </a:spcAft>
              <a:buSzPts val="1800"/>
              <a:buNone/>
            </a:pPr>
            <a:endParaRPr sz="2000" dirty="0"/>
          </a:p>
          <a:p>
            <a:pPr marL="457200" lvl="0" indent="-355600" algn="l" rtl="0">
              <a:lnSpc>
                <a:spcPct val="90000"/>
              </a:lnSpc>
              <a:spcBef>
                <a:spcPts val="0"/>
              </a:spcBef>
              <a:spcAft>
                <a:spcPts val="0"/>
              </a:spcAft>
              <a:buSzPts val="2000"/>
              <a:buChar char="•"/>
            </a:pPr>
            <a:r>
              <a:rPr lang="en-CA" sz="2000" dirty="0"/>
              <a:t>The swimmer shall not advance by:</a:t>
            </a:r>
            <a:endParaRPr sz="2000" dirty="0"/>
          </a:p>
          <a:p>
            <a:pPr marL="914400" lvl="1" indent="-355600" algn="l" rtl="0">
              <a:lnSpc>
                <a:spcPct val="90000"/>
              </a:lnSpc>
              <a:spcBef>
                <a:spcPts val="0"/>
              </a:spcBef>
              <a:spcAft>
                <a:spcPts val="0"/>
              </a:spcAft>
              <a:buSzPts val="2000"/>
              <a:buChar char="•"/>
            </a:pPr>
            <a:r>
              <a:rPr lang="en-CA" sz="2000" dirty="0"/>
              <a:t>“Walking on bottom in the direction of the finish”</a:t>
            </a:r>
            <a:endParaRPr dirty="0"/>
          </a:p>
          <a:p>
            <a:pPr marL="914400" lvl="1" indent="-355600" algn="l" rtl="0">
              <a:lnSpc>
                <a:spcPct val="90000"/>
              </a:lnSpc>
              <a:spcBef>
                <a:spcPts val="0"/>
              </a:spcBef>
              <a:spcAft>
                <a:spcPts val="0"/>
              </a:spcAft>
              <a:buSzPts val="2000"/>
              <a:buChar char="•"/>
            </a:pPr>
            <a:r>
              <a:rPr lang="en-CA" sz="2000" dirty="0"/>
              <a:t>“Pulling on the lane rope/side of pool in the direction of the finish”</a:t>
            </a:r>
            <a:endParaRPr dirty="0"/>
          </a:p>
          <a:p>
            <a:pPr marL="914400" lvl="1" indent="-355600" algn="l" rtl="0">
              <a:lnSpc>
                <a:spcPct val="90000"/>
              </a:lnSpc>
              <a:spcBef>
                <a:spcPts val="0"/>
              </a:spcBef>
              <a:spcAft>
                <a:spcPts val="0"/>
              </a:spcAft>
              <a:buSzPts val="2000"/>
              <a:buChar char="•"/>
            </a:pPr>
            <a:r>
              <a:rPr lang="en-CA" sz="2000" dirty="0"/>
              <a:t>“Springing from the bottom in the direction of the finish”</a:t>
            </a:r>
            <a:endParaRPr sz="2000" dirty="0"/>
          </a:p>
          <a:p>
            <a:pPr marL="0" lvl="0" indent="0" algn="l" rtl="0">
              <a:lnSpc>
                <a:spcPct val="90000"/>
              </a:lnSpc>
              <a:spcBef>
                <a:spcPts val="0"/>
              </a:spcBef>
              <a:spcAft>
                <a:spcPts val="0"/>
              </a:spcAft>
              <a:buSzPts val="1800"/>
              <a:buNone/>
            </a:pPr>
            <a:endParaRPr sz="2000" dirty="0"/>
          </a:p>
          <a:p>
            <a:pPr marL="0" lvl="0" indent="0" algn="l" rtl="0">
              <a:lnSpc>
                <a:spcPct val="90000"/>
              </a:lnSpc>
              <a:spcBef>
                <a:spcPts val="0"/>
              </a:spcBef>
              <a:spcAft>
                <a:spcPts val="0"/>
              </a:spcAft>
              <a:buSzPts val="1800"/>
              <a:buNone/>
            </a:pPr>
            <a:r>
              <a:rPr lang="en-CA" sz="2000" dirty="0"/>
              <a:t>*The phrases in quotes are the suggested wording used on DQ slips</a:t>
            </a:r>
            <a:endParaRPr sz="20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8"/>
        <p:cNvGrpSpPr/>
        <p:nvPr/>
      </p:nvGrpSpPr>
      <p:grpSpPr>
        <a:xfrm>
          <a:off x="0" y="0"/>
          <a:ext cx="0" cy="0"/>
          <a:chOff x="0" y="0"/>
          <a:chExt cx="0" cy="0"/>
        </a:xfrm>
      </p:grpSpPr>
      <p:sp>
        <p:nvSpPr>
          <p:cNvPr id="3409" name="Google Shape;3409;p4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0" name="Google Shape;3410;p45"/>
          <p:cNvSpPr/>
          <p:nvPr/>
        </p:nvSpPr>
        <p:spPr>
          <a:xfrm rot="5400000" flipH="1">
            <a:off x="-1439326"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1" name="Google Shape;3411;p45"/>
          <p:cNvSpPr/>
          <p:nvPr/>
        </p:nvSpPr>
        <p:spPr>
          <a:xfrm rot="5400000" flipH="1">
            <a:off x="-1439326" y="1410083"/>
            <a:ext cx="6858000" cy="4037834"/>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2" name="Google Shape;3412;p45"/>
          <p:cNvSpPr/>
          <p:nvPr/>
        </p:nvSpPr>
        <p:spPr>
          <a:xfrm rot="5400000" flipH="1">
            <a:off x="726611" y="3576013"/>
            <a:ext cx="2526132"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3" name="Google Shape;3413;p45"/>
          <p:cNvSpPr/>
          <p:nvPr/>
        </p:nvSpPr>
        <p:spPr>
          <a:xfrm rot="5400000" flipH="1">
            <a:off x="-1410083" y="1396067"/>
            <a:ext cx="6858000" cy="4037833"/>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4" name="Google Shape;3414;p45"/>
          <p:cNvSpPr/>
          <p:nvPr/>
        </p:nvSpPr>
        <p:spPr>
          <a:xfrm rot="-964587">
            <a:off x="-508268" y="982780"/>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5" name="Google Shape;3415;p45"/>
          <p:cNvSpPr txBox="1">
            <a:spLocks noGrp="1"/>
          </p:cNvSpPr>
          <p:nvPr>
            <p:ph type="title"/>
          </p:nvPr>
        </p:nvSpPr>
        <p:spPr>
          <a:xfrm>
            <a:off x="566382" y="456345"/>
            <a:ext cx="3111690" cy="35560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Freestyle</a:t>
            </a:r>
            <a:endParaRPr/>
          </a:p>
        </p:txBody>
      </p:sp>
      <p:sp>
        <p:nvSpPr>
          <p:cNvPr id="3416" name="Google Shape;3416;p45"/>
          <p:cNvSpPr txBox="1">
            <a:spLocks noGrp="1"/>
          </p:cNvSpPr>
          <p:nvPr>
            <p:ph type="body" idx="1"/>
          </p:nvPr>
        </p:nvSpPr>
        <p:spPr>
          <a:xfrm>
            <a:off x="4688006" y="511389"/>
            <a:ext cx="3534770" cy="584846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Any stroke or combination in any sequence.</a:t>
            </a:r>
            <a:endParaRPr/>
          </a:p>
          <a:p>
            <a:pPr marL="685800" lvl="1" indent="-228600" algn="l" rtl="0">
              <a:lnSpc>
                <a:spcPct val="90000"/>
              </a:lnSpc>
              <a:spcBef>
                <a:spcPts val="500"/>
              </a:spcBef>
              <a:spcAft>
                <a:spcPts val="0"/>
              </a:spcAft>
              <a:buClr>
                <a:schemeClr val="dk1"/>
              </a:buClr>
              <a:buSzPts val="2000"/>
              <a:buFont typeface="Arial"/>
              <a:buChar char="•"/>
            </a:pPr>
            <a:r>
              <a:rPr lang="en-CA" sz="2000"/>
              <a:t>Front crawl is most common but any stroke is legal</a:t>
            </a:r>
            <a:endParaRPr/>
          </a:p>
          <a:p>
            <a:pPr marL="228600" lvl="0" indent="-228600" algn="l" rtl="0">
              <a:lnSpc>
                <a:spcPct val="90000"/>
              </a:lnSpc>
              <a:spcBef>
                <a:spcPts val="1000"/>
              </a:spcBef>
              <a:spcAft>
                <a:spcPts val="0"/>
              </a:spcAft>
              <a:buClr>
                <a:schemeClr val="dk1"/>
              </a:buClr>
              <a:buSzPts val="2000"/>
              <a:buChar char="•"/>
            </a:pPr>
            <a:r>
              <a:rPr lang="en-CA" sz="2000"/>
              <a:t>At each turn and at the finish, some part of the swimmer’s body must touch the end wall or cross the imaginary vertical plane.</a:t>
            </a:r>
            <a:endParaRPr/>
          </a:p>
          <a:p>
            <a:pPr marL="228600" lvl="0" indent="-228600" algn="l" rtl="0">
              <a:lnSpc>
                <a:spcPct val="90000"/>
              </a:lnSpc>
              <a:spcBef>
                <a:spcPts val="1000"/>
              </a:spcBef>
              <a:spcAft>
                <a:spcPts val="0"/>
              </a:spcAft>
              <a:buClr>
                <a:schemeClr val="dk1"/>
              </a:buClr>
              <a:buSzPts val="2000"/>
              <a:buChar char="•"/>
            </a:pPr>
            <a:r>
              <a:rPr lang="en-CA" sz="2000"/>
              <a:t>On the start and at the turn, the head must break the surface before the 15m mark (marked with cones/lane ropes).</a:t>
            </a:r>
            <a:endParaRPr/>
          </a:p>
          <a:p>
            <a:pPr marL="228600" lvl="0" indent="-228600" algn="l" rtl="0">
              <a:lnSpc>
                <a:spcPct val="90000"/>
              </a:lnSpc>
              <a:spcBef>
                <a:spcPts val="1000"/>
              </a:spcBef>
              <a:spcAft>
                <a:spcPts val="0"/>
              </a:spcAft>
              <a:buClr>
                <a:schemeClr val="dk1"/>
              </a:buClr>
              <a:buSzPts val="2000"/>
              <a:buNone/>
            </a:pPr>
            <a:endParaRPr sz="2000"/>
          </a:p>
        </p:txBody>
      </p:sp>
      <p:pic>
        <p:nvPicPr>
          <p:cNvPr id="3417" name="Google Shape;3417;p45" descr="Freestyle2"/>
          <p:cNvPicPr preferRelativeResize="0"/>
          <p:nvPr/>
        </p:nvPicPr>
        <p:blipFill rotWithShape="1">
          <a:blip r:embed="rId3">
            <a:alphaModFix/>
          </a:blip>
          <a:srcRect/>
          <a:stretch/>
        </p:blipFill>
        <p:spPr>
          <a:xfrm>
            <a:off x="8787452" y="1332834"/>
            <a:ext cx="2503993" cy="613478"/>
          </a:xfrm>
          <a:prstGeom prst="rect">
            <a:avLst/>
          </a:prstGeom>
          <a:noFill/>
          <a:ln>
            <a:noFill/>
          </a:ln>
        </p:spPr>
      </p:pic>
      <p:pic>
        <p:nvPicPr>
          <p:cNvPr id="3418" name="Google Shape;3418;p45" descr="Freestyle3"/>
          <p:cNvPicPr preferRelativeResize="0"/>
          <p:nvPr/>
        </p:nvPicPr>
        <p:blipFill rotWithShape="1">
          <a:blip r:embed="rId4">
            <a:alphaModFix/>
          </a:blip>
          <a:srcRect/>
          <a:stretch/>
        </p:blipFill>
        <p:spPr>
          <a:xfrm>
            <a:off x="8787452" y="3062791"/>
            <a:ext cx="2503993" cy="732417"/>
          </a:xfrm>
          <a:prstGeom prst="rect">
            <a:avLst/>
          </a:prstGeom>
          <a:noFill/>
          <a:ln>
            <a:noFill/>
          </a:ln>
        </p:spPr>
      </p:pic>
      <p:pic>
        <p:nvPicPr>
          <p:cNvPr id="3419" name="Google Shape;3419;p45" descr="Freestyle1"/>
          <p:cNvPicPr preferRelativeResize="0"/>
          <p:nvPr/>
        </p:nvPicPr>
        <p:blipFill rotWithShape="1">
          <a:blip r:embed="rId5">
            <a:alphaModFix/>
          </a:blip>
          <a:srcRect/>
          <a:stretch/>
        </p:blipFill>
        <p:spPr>
          <a:xfrm>
            <a:off x="8787452" y="4971161"/>
            <a:ext cx="2503993" cy="55713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31"/>
        <p:cNvGrpSpPr/>
        <p:nvPr/>
      </p:nvGrpSpPr>
      <p:grpSpPr>
        <a:xfrm>
          <a:off x="0" y="0"/>
          <a:ext cx="0" cy="0"/>
          <a:chOff x="0" y="0"/>
          <a:chExt cx="0" cy="0"/>
        </a:xfrm>
      </p:grpSpPr>
      <p:sp>
        <p:nvSpPr>
          <p:cNvPr id="3432" name="Google Shape;3432;p4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3" name="Google Shape;3433;p47"/>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4" name="Google Shape;3434;p47"/>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5" name="Google Shape;3435;p47"/>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6" name="Google Shape;3436;p47"/>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7" name="Google Shape;3437;p47"/>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8" name="Google Shape;3438;p47"/>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dirty="0">
                <a:solidFill>
                  <a:srgbClr val="FFFFFF"/>
                </a:solidFill>
              </a:rPr>
              <a:t>Freestyle Video</a:t>
            </a:r>
            <a:endParaRPr dirty="0"/>
          </a:p>
        </p:txBody>
      </p:sp>
      <p:pic>
        <p:nvPicPr>
          <p:cNvPr id="5" name="Slide25Video-Freestyle.mpg">
            <a:hlinkClick r:id="" action="ppaction://media"/>
            <a:extLst>
              <a:ext uri="{FF2B5EF4-FFF2-40B4-BE49-F238E27FC236}">
                <a16:creationId xmlns:a16="http://schemas.microsoft.com/office/drawing/2014/main" id="{568FC0C6-7454-7C13-EE5E-5E247CBD72E4}"/>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017409" y="1547812"/>
            <a:ext cx="5534025" cy="4525962"/>
          </a:xfrm>
          <a:prstGeom prst="rect">
            <a:avLst/>
          </a:prstGeom>
          <a:noFill/>
          <a:ln>
            <a:noFill/>
          </a:ln>
        </p:spPr>
      </p:pic>
      <p:sp>
        <p:nvSpPr>
          <p:cNvPr id="3" name="Text Placeholder 2">
            <a:extLst>
              <a:ext uri="{FF2B5EF4-FFF2-40B4-BE49-F238E27FC236}">
                <a16:creationId xmlns:a16="http://schemas.microsoft.com/office/drawing/2014/main" id="{669593A3-CDE1-446E-1430-9A210E1C5585}"/>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28916514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31"/>
        <p:cNvGrpSpPr/>
        <p:nvPr/>
      </p:nvGrpSpPr>
      <p:grpSpPr>
        <a:xfrm>
          <a:off x="0" y="0"/>
          <a:ext cx="0" cy="0"/>
          <a:chOff x="0" y="0"/>
          <a:chExt cx="0" cy="0"/>
        </a:xfrm>
      </p:grpSpPr>
      <p:sp>
        <p:nvSpPr>
          <p:cNvPr id="3432" name="Google Shape;3432;p4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3" name="Google Shape;3433;p47"/>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4" name="Google Shape;3434;p47"/>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5" name="Google Shape;3435;p47"/>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6" name="Google Shape;3436;p47"/>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7" name="Google Shape;3437;p47"/>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8" name="Google Shape;3438;p47"/>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Freestyle Turn</a:t>
            </a:r>
            <a:endParaRPr/>
          </a:p>
        </p:txBody>
      </p:sp>
      <p:sp>
        <p:nvSpPr>
          <p:cNvPr id="3439" name="Google Shape;3439;p47"/>
          <p:cNvSpPr txBox="1">
            <a:spLocks noGrp="1"/>
          </p:cNvSpPr>
          <p:nvPr>
            <p:ph type="body" idx="1"/>
          </p:nvPr>
        </p:nvSpPr>
        <p:spPr>
          <a:xfrm>
            <a:off x="4581727" y="649480"/>
            <a:ext cx="3025303"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Did the swimmer touch the wall with any part of their body? </a:t>
            </a:r>
            <a:endParaRPr sz="2000"/>
          </a:p>
          <a:p>
            <a:pPr marL="457200" lvl="0" indent="0" algn="l" rtl="0">
              <a:lnSpc>
                <a:spcPct val="90000"/>
              </a:lnSpc>
              <a:spcBef>
                <a:spcPts val="0"/>
              </a:spcBef>
              <a:spcAft>
                <a:spcPts val="0"/>
              </a:spcAft>
              <a:buSzPts val="1800"/>
              <a:buNone/>
            </a:pPr>
            <a:endParaRPr sz="2000"/>
          </a:p>
          <a:p>
            <a:pPr marL="228600" lvl="0" indent="-228600" algn="l" rtl="0">
              <a:lnSpc>
                <a:spcPct val="90000"/>
              </a:lnSpc>
              <a:spcBef>
                <a:spcPts val="0"/>
              </a:spcBef>
              <a:spcAft>
                <a:spcPts val="0"/>
              </a:spcAft>
              <a:buClr>
                <a:schemeClr val="dk1"/>
              </a:buClr>
              <a:buSzPts val="2000"/>
              <a:buChar char="•"/>
            </a:pPr>
            <a:r>
              <a:rPr lang="en-CA" sz="2000"/>
              <a:t>If they missed touching, they can return to touch with no DQ; same for the freestyle relay if they left early.</a:t>
            </a:r>
            <a:endParaRPr/>
          </a:p>
          <a:p>
            <a:pPr marL="228600" lvl="0" indent="-228600" algn="l" rtl="0">
              <a:lnSpc>
                <a:spcPct val="90000"/>
              </a:lnSpc>
              <a:spcBef>
                <a:spcPts val="1000"/>
              </a:spcBef>
              <a:spcAft>
                <a:spcPts val="0"/>
              </a:spcAft>
              <a:buClr>
                <a:schemeClr val="dk1"/>
              </a:buClr>
              <a:buSzPts val="2000"/>
              <a:buNone/>
            </a:pPr>
            <a:endParaRPr sz="2000"/>
          </a:p>
        </p:txBody>
      </p:sp>
      <p:pic>
        <p:nvPicPr>
          <p:cNvPr id="3440" name="Google Shape;3440;p47" descr="Freestyle Turn1"/>
          <p:cNvPicPr preferRelativeResize="0"/>
          <p:nvPr/>
        </p:nvPicPr>
        <p:blipFill rotWithShape="1">
          <a:blip r:embed="rId3">
            <a:alphaModFix/>
          </a:blip>
          <a:srcRect/>
          <a:stretch/>
        </p:blipFill>
        <p:spPr>
          <a:xfrm>
            <a:off x="8109502" y="2454160"/>
            <a:ext cx="3615776" cy="196155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4"/>
        <p:cNvGrpSpPr/>
        <p:nvPr/>
      </p:nvGrpSpPr>
      <p:grpSpPr>
        <a:xfrm>
          <a:off x="0" y="0"/>
          <a:ext cx="0" cy="0"/>
          <a:chOff x="0" y="0"/>
          <a:chExt cx="0" cy="0"/>
        </a:xfrm>
      </p:grpSpPr>
      <p:sp>
        <p:nvSpPr>
          <p:cNvPr id="3445" name="Google Shape;3445;p9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6" name="Google Shape;3446;p9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7" name="Google Shape;3447;p92"/>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8" name="Google Shape;3448;p92"/>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9" name="Google Shape;3449;p92"/>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0" name="Google Shape;3450;p92"/>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1" name="Google Shape;3451;p92"/>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2" name="Google Shape;3452;p92"/>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rgbClr val="FFFFFF"/>
                </a:solidFill>
              </a:rPr>
              <a:t>Freestyle Turn</a:t>
            </a:r>
            <a:endParaRPr sz="4000">
              <a:solidFill>
                <a:srgbClr val="FFFFFF"/>
              </a:solidFill>
            </a:endParaRPr>
          </a:p>
        </p:txBody>
      </p:sp>
      <p:sp>
        <p:nvSpPr>
          <p:cNvPr id="3453" name="Google Shape;3453;p92"/>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CA" sz="2200"/>
              <a:t>Did the swimmer touch the wall?</a:t>
            </a:r>
            <a:endParaRPr/>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200"/>
          </a:p>
          <a:p>
            <a:pPr marL="457200" lvl="0" indent="-228600" algn="l" rtl="0">
              <a:lnSpc>
                <a:spcPct val="90000"/>
              </a:lnSpc>
              <a:spcBef>
                <a:spcPts val="1000"/>
              </a:spcBef>
              <a:spcAft>
                <a:spcPts val="0"/>
              </a:spcAft>
              <a:buClr>
                <a:schemeClr val="dk1"/>
              </a:buClr>
              <a:buSzPts val="1800"/>
              <a:buNone/>
            </a:pPr>
            <a:endParaRPr sz="2000"/>
          </a:p>
        </p:txBody>
      </p:sp>
      <p:pic>
        <p:nvPicPr>
          <p:cNvPr id="3454" name="Google Shape;3454;p92" descr="Freestyle Turn2"/>
          <p:cNvPicPr preferRelativeResize="0"/>
          <p:nvPr/>
        </p:nvPicPr>
        <p:blipFill rotWithShape="1">
          <a:blip r:embed="rId3">
            <a:alphaModFix/>
          </a:blip>
          <a:srcRect l="273" b="1"/>
          <a:stretch/>
        </p:blipFill>
        <p:spPr>
          <a:xfrm>
            <a:off x="4504548" y="1738573"/>
            <a:ext cx="6400780" cy="447155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4"/>
        <p:cNvGrpSpPr/>
        <p:nvPr/>
      </p:nvGrpSpPr>
      <p:grpSpPr>
        <a:xfrm>
          <a:off x="0" y="0"/>
          <a:ext cx="0" cy="0"/>
          <a:chOff x="0" y="0"/>
          <a:chExt cx="0" cy="0"/>
        </a:xfrm>
      </p:grpSpPr>
      <p:sp>
        <p:nvSpPr>
          <p:cNvPr id="135" name="Google Shape;135;p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5"/>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5"/>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5"/>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0" name="Google Shape;140;p5"/>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5"/>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5"/>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During Their Races</a:t>
            </a:r>
            <a:endParaRPr/>
          </a:p>
        </p:txBody>
      </p:sp>
      <p:sp>
        <p:nvSpPr>
          <p:cNvPr id="143" name="Google Shape;143;p5"/>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To keep a race fair for all swimmers, some swimmers may be disqualified for infraction of the rules.  No one likes to see a swimmer disqualified, but failure to do so may result in an unfair advantage for that swimmer over another</a:t>
            </a:r>
            <a:endParaRPr/>
          </a:p>
          <a:p>
            <a:pPr marL="228600" lvl="0" indent="-228600" algn="l" rtl="0">
              <a:lnSpc>
                <a:spcPct val="90000"/>
              </a:lnSpc>
              <a:spcBef>
                <a:spcPts val="1000"/>
              </a:spcBef>
              <a:spcAft>
                <a:spcPts val="0"/>
              </a:spcAft>
              <a:buClr>
                <a:schemeClr val="dk1"/>
              </a:buClr>
              <a:buSzPts val="2000"/>
              <a:buChar char="•"/>
            </a:pPr>
            <a:r>
              <a:rPr lang="en-CA" sz="2000"/>
              <a:t>Disqualifying a swimmer may help fix an issue by reinforcing what the swimmer’s coach has been attempting to fix</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4"/>
        <p:cNvGrpSpPr/>
        <p:nvPr/>
      </p:nvGrpSpPr>
      <p:grpSpPr>
        <a:xfrm>
          <a:off x="0" y="0"/>
          <a:ext cx="0" cy="0"/>
          <a:chOff x="0" y="0"/>
          <a:chExt cx="0" cy="0"/>
        </a:xfrm>
      </p:grpSpPr>
      <p:sp>
        <p:nvSpPr>
          <p:cNvPr id="3445" name="Google Shape;3445;p9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6" name="Google Shape;3446;p92"/>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7" name="Google Shape;3447;p92"/>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8" name="Google Shape;3448;p92"/>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49" name="Google Shape;3449;p92"/>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0" name="Google Shape;3450;p92"/>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1" name="Google Shape;3451;p92"/>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52" name="Google Shape;3452;p92"/>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dirty="0">
                <a:solidFill>
                  <a:srgbClr val="FFFFFF"/>
                </a:solidFill>
              </a:rPr>
              <a:t>Freestyle Turn Video</a:t>
            </a:r>
            <a:endParaRPr sz="4000" dirty="0">
              <a:solidFill>
                <a:srgbClr val="FFFFFF"/>
              </a:solidFill>
            </a:endParaRPr>
          </a:p>
        </p:txBody>
      </p:sp>
      <p:sp>
        <p:nvSpPr>
          <p:cNvPr id="3453" name="Google Shape;3453;p92"/>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200" dirty="0"/>
          </a:p>
          <a:p>
            <a:pPr marL="457200" lvl="0" indent="-228600" algn="l" rtl="0">
              <a:lnSpc>
                <a:spcPct val="90000"/>
              </a:lnSpc>
              <a:spcBef>
                <a:spcPts val="1000"/>
              </a:spcBef>
              <a:spcAft>
                <a:spcPts val="0"/>
              </a:spcAft>
              <a:buClr>
                <a:schemeClr val="dk1"/>
              </a:buClr>
              <a:buSzPts val="1800"/>
              <a:buNone/>
            </a:pPr>
            <a:endParaRPr sz="2000" dirty="0"/>
          </a:p>
        </p:txBody>
      </p:sp>
      <p:pic>
        <p:nvPicPr>
          <p:cNvPr id="3" name="Slide28Video-FreestyleTurnVideo.mpg">
            <a:hlinkClick r:id="" action="ppaction://media"/>
            <a:extLst>
              <a:ext uri="{FF2B5EF4-FFF2-40B4-BE49-F238E27FC236}">
                <a16:creationId xmlns:a16="http://schemas.microsoft.com/office/drawing/2014/main" id="{5DF46FB1-AA73-0870-3E27-E8E2C442C745}"/>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609149" y="1081043"/>
            <a:ext cx="5534025" cy="4525962"/>
          </a:xfrm>
          <a:prstGeom prst="rect">
            <a:avLst/>
          </a:prstGeom>
          <a:noFill/>
          <a:ln>
            <a:noFill/>
          </a:ln>
        </p:spPr>
      </p:pic>
    </p:spTree>
    <p:extLst>
      <p:ext uri="{BB962C8B-B14F-4D97-AF65-F5344CB8AC3E}">
        <p14:creationId xmlns:p14="http://schemas.microsoft.com/office/powerpoint/2010/main" val="1859244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66"/>
        <p:cNvGrpSpPr/>
        <p:nvPr/>
      </p:nvGrpSpPr>
      <p:grpSpPr>
        <a:xfrm>
          <a:off x="0" y="0"/>
          <a:ext cx="0" cy="0"/>
          <a:chOff x="0" y="0"/>
          <a:chExt cx="0" cy="0"/>
        </a:xfrm>
      </p:grpSpPr>
      <p:sp>
        <p:nvSpPr>
          <p:cNvPr id="3467" name="Google Shape;3467;p5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8" name="Google Shape;3468;p5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9" name="Google Shape;3469;p50"/>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0" name="Google Shape;3470;p50"/>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1" name="Google Shape;3471;p50"/>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2" name="Google Shape;3472;p50"/>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3" name="Google Shape;3473;p50"/>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74" name="Google Shape;3474;p50"/>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Freestyle – DQ Wording</a:t>
            </a:r>
            <a:endParaRPr/>
          </a:p>
        </p:txBody>
      </p:sp>
      <p:sp>
        <p:nvSpPr>
          <p:cNvPr id="3475" name="Google Shape;3475;p50"/>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The following is the suggested, but not the only wording for disqualifications (write more rather than less):</a:t>
            </a:r>
            <a:endParaRPr/>
          </a:p>
          <a:p>
            <a:pPr marL="228600" lvl="0" indent="-101600" algn="l" rtl="0">
              <a:lnSpc>
                <a:spcPct val="90000"/>
              </a:lnSpc>
              <a:spcBef>
                <a:spcPts val="1000"/>
              </a:spcBef>
              <a:spcAft>
                <a:spcPts val="0"/>
              </a:spcAft>
              <a:buClr>
                <a:schemeClr val="dk1"/>
              </a:buClr>
              <a:buSzPts val="2000"/>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“Failure to touch on the turn at 25m (50m, 75m)”</a:t>
            </a:r>
            <a:endParaRPr/>
          </a:p>
          <a:p>
            <a:pPr marL="685800" lvl="1" indent="-101600" algn="l" rtl="0">
              <a:lnSpc>
                <a:spcPct val="90000"/>
              </a:lnSpc>
              <a:spcBef>
                <a:spcPts val="500"/>
              </a:spcBef>
              <a:spcAft>
                <a:spcPts val="0"/>
              </a:spcAft>
              <a:buClr>
                <a:schemeClr val="dk1"/>
              </a:buClr>
              <a:buSzPts val="2000"/>
              <a:buFont typeface="Arial"/>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“Failure to surface by 15m after the start (or turn at 25m, 50m, 75m)”</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9"/>
        <p:cNvGrpSpPr/>
        <p:nvPr/>
      </p:nvGrpSpPr>
      <p:grpSpPr>
        <a:xfrm>
          <a:off x="0" y="0"/>
          <a:ext cx="0" cy="0"/>
          <a:chOff x="0" y="0"/>
          <a:chExt cx="0" cy="0"/>
        </a:xfrm>
      </p:grpSpPr>
      <p:sp>
        <p:nvSpPr>
          <p:cNvPr id="3480" name="Google Shape;3480;p9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1" name="Google Shape;3481;p9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2" name="Google Shape;3482;p93"/>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3" name="Google Shape;3483;p93"/>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4" name="Google Shape;3484;p93"/>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5" name="Google Shape;3485;p93"/>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6" name="Google Shape;3486;p93"/>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87" name="Google Shape;3487;p93"/>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chemeClr val="lt1"/>
                </a:solidFill>
              </a:rPr>
              <a:t>Backstroke</a:t>
            </a:r>
            <a:endParaRPr sz="4000">
              <a:solidFill>
                <a:schemeClr val="lt1"/>
              </a:solidFill>
            </a:endParaRPr>
          </a:p>
        </p:txBody>
      </p:sp>
      <p:sp>
        <p:nvSpPr>
          <p:cNvPr id="3488" name="Google Shape;3488;p93"/>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200"/>
              <a:t>Any stroke or combination may be used as long as it is </a:t>
            </a:r>
            <a:r>
              <a:rPr lang="en-CA" sz="2200" b="1" u="sng"/>
              <a:t>swum on the back.</a:t>
            </a:r>
            <a:endParaRPr sz="2200"/>
          </a:p>
          <a:p>
            <a:pPr marL="228600" lvl="0" indent="-101600" algn="l" rtl="0">
              <a:lnSpc>
                <a:spcPct val="90000"/>
              </a:lnSpc>
              <a:spcBef>
                <a:spcPts val="1000"/>
              </a:spcBef>
              <a:spcAft>
                <a:spcPts val="0"/>
              </a:spcAft>
              <a:buClr>
                <a:schemeClr val="dk1"/>
              </a:buClr>
              <a:buSzPts val="2000"/>
              <a:buNone/>
            </a:pPr>
            <a:endParaRPr sz="2200" b="1" u="sng"/>
          </a:p>
          <a:p>
            <a:pPr marL="228600" lvl="0" indent="-228600" algn="l" rtl="0">
              <a:lnSpc>
                <a:spcPct val="90000"/>
              </a:lnSpc>
              <a:spcBef>
                <a:spcPts val="1000"/>
              </a:spcBef>
              <a:spcAft>
                <a:spcPts val="0"/>
              </a:spcAft>
              <a:buClr>
                <a:schemeClr val="dk1"/>
              </a:buClr>
              <a:buSzPts val="2000"/>
              <a:buChar char="•"/>
            </a:pPr>
            <a:r>
              <a:rPr lang="en-CA" sz="2200"/>
              <a:t>Following the start and after the turn, the head must break the surface before the 15 metre mark.</a:t>
            </a:r>
            <a:endParaRPr/>
          </a:p>
          <a:p>
            <a:pPr marL="228600" lvl="0" indent="-101600" algn="l" rtl="0">
              <a:lnSpc>
                <a:spcPct val="90000"/>
              </a:lnSpc>
              <a:spcBef>
                <a:spcPts val="1000"/>
              </a:spcBef>
              <a:spcAft>
                <a:spcPts val="0"/>
              </a:spcAft>
              <a:buClr>
                <a:schemeClr val="dk1"/>
              </a:buClr>
              <a:buSzPts val="2000"/>
              <a:buNone/>
            </a:pPr>
            <a:endParaRPr sz="2200"/>
          </a:p>
          <a:p>
            <a:pPr marL="228600" lvl="0" indent="-228600" algn="l" rtl="0">
              <a:lnSpc>
                <a:spcPct val="90000"/>
              </a:lnSpc>
              <a:spcBef>
                <a:spcPts val="1000"/>
              </a:spcBef>
              <a:spcAft>
                <a:spcPts val="0"/>
              </a:spcAft>
              <a:buClr>
                <a:schemeClr val="dk1"/>
              </a:buClr>
              <a:buSzPts val="2000"/>
              <a:buChar char="•"/>
            </a:pPr>
            <a:r>
              <a:rPr lang="en-CA" sz="2200"/>
              <a:t>They must finish on their back</a:t>
            </a:r>
            <a:r>
              <a:rPr lang="en-CA" sz="2200" b="1" u="sng"/>
              <a:t> (including the backstroke portion of the relays).</a:t>
            </a:r>
            <a:endParaRPr/>
          </a:p>
          <a:p>
            <a:pPr marL="228600" lvl="0" indent="-101600" algn="l" rtl="0">
              <a:lnSpc>
                <a:spcPct val="90000"/>
              </a:lnSpc>
              <a:spcBef>
                <a:spcPts val="1000"/>
              </a:spcBef>
              <a:spcAft>
                <a:spcPts val="0"/>
              </a:spcAft>
              <a:buClr>
                <a:schemeClr val="dk1"/>
              </a:buClr>
              <a:buSzPts val="2000"/>
              <a:buNone/>
            </a:pPr>
            <a:endParaRPr sz="2000" b="1" u="sng"/>
          </a:p>
          <a:p>
            <a:pPr marL="228600" lvl="0" indent="-101600" algn="l" rtl="0">
              <a:lnSpc>
                <a:spcPct val="90000"/>
              </a:lnSpc>
              <a:spcBef>
                <a:spcPts val="1000"/>
              </a:spcBef>
              <a:spcAft>
                <a:spcPts val="0"/>
              </a:spcAft>
              <a:buClr>
                <a:schemeClr val="dk1"/>
              </a:buClr>
              <a:buSzPts val="2000"/>
              <a:buNone/>
            </a:pPr>
            <a:endParaRPr sz="2000" b="1" u="sng"/>
          </a:p>
          <a:p>
            <a:pPr marL="228600" lvl="0" indent="-101600" algn="l" rtl="0">
              <a:lnSpc>
                <a:spcPct val="90000"/>
              </a:lnSpc>
              <a:spcBef>
                <a:spcPts val="1000"/>
              </a:spcBef>
              <a:spcAft>
                <a:spcPts val="0"/>
              </a:spcAft>
              <a:buClr>
                <a:schemeClr val="dk1"/>
              </a:buClr>
              <a:buSzPts val="2000"/>
              <a:buNone/>
            </a:pPr>
            <a:endParaRPr sz="2000" b="1" u="sng"/>
          </a:p>
          <a:p>
            <a:pPr marL="228600" lvl="0" indent="-101600" algn="l" rtl="0">
              <a:lnSpc>
                <a:spcPct val="90000"/>
              </a:lnSpc>
              <a:spcBef>
                <a:spcPts val="1000"/>
              </a:spcBef>
              <a:spcAft>
                <a:spcPts val="0"/>
              </a:spcAft>
              <a:buClr>
                <a:schemeClr val="dk1"/>
              </a:buClr>
              <a:buSzPts val="2000"/>
              <a:buNone/>
            </a:pPr>
            <a:endParaRPr sz="2000" b="1" u="sng"/>
          </a:p>
          <a:p>
            <a:pPr marL="228600" lvl="0" indent="-101600" algn="l" rtl="0">
              <a:lnSpc>
                <a:spcPct val="90000"/>
              </a:lnSpc>
              <a:spcBef>
                <a:spcPts val="1000"/>
              </a:spcBef>
              <a:spcAft>
                <a:spcPts val="0"/>
              </a:spcAft>
              <a:buClr>
                <a:schemeClr val="dk1"/>
              </a:buClr>
              <a:buSzPts val="2000"/>
              <a:buNone/>
            </a:pPr>
            <a:endParaRPr sz="2000"/>
          </a:p>
          <a:p>
            <a:pPr marL="457200" lvl="0" indent="-228600" algn="l" rtl="0">
              <a:lnSpc>
                <a:spcPct val="90000"/>
              </a:lnSpc>
              <a:spcBef>
                <a:spcPts val="1000"/>
              </a:spcBef>
              <a:spcAft>
                <a:spcPts val="0"/>
              </a:spcAft>
              <a:buClr>
                <a:schemeClr val="dk1"/>
              </a:buClr>
              <a:buSzPts val="1800"/>
              <a:buNone/>
            </a:pPr>
            <a:endParaRPr sz="2000"/>
          </a:p>
        </p:txBody>
      </p:sp>
      <p:pic>
        <p:nvPicPr>
          <p:cNvPr id="3489" name="Google Shape;3489;p93" descr="Back #2"/>
          <p:cNvPicPr preferRelativeResize="0"/>
          <p:nvPr/>
        </p:nvPicPr>
        <p:blipFill rotWithShape="1">
          <a:blip r:embed="rId3">
            <a:alphaModFix/>
          </a:blip>
          <a:srcRect/>
          <a:stretch/>
        </p:blipFill>
        <p:spPr>
          <a:xfrm>
            <a:off x="4951535" y="4812264"/>
            <a:ext cx="6323699" cy="1143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93"/>
        <p:cNvGrpSpPr/>
        <p:nvPr/>
      </p:nvGrpSpPr>
      <p:grpSpPr>
        <a:xfrm>
          <a:off x="0" y="0"/>
          <a:ext cx="0" cy="0"/>
          <a:chOff x="0" y="0"/>
          <a:chExt cx="0" cy="0"/>
        </a:xfrm>
      </p:grpSpPr>
      <p:sp>
        <p:nvSpPr>
          <p:cNvPr id="3494" name="Google Shape;3494;p9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95" name="Google Shape;3495;p9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96" name="Google Shape;3496;p94"/>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97" name="Google Shape;3497;p94"/>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98" name="Google Shape;3498;p94"/>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499" name="Google Shape;3499;p94"/>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00" name="Google Shape;3500;p94"/>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01" name="Google Shape;3501;p94"/>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chemeClr val="lt1"/>
                </a:solidFill>
              </a:rPr>
              <a:t>Backstroke</a:t>
            </a:r>
            <a:endParaRPr sz="4000">
              <a:solidFill>
                <a:srgbClr val="FFFFFF"/>
              </a:solidFill>
            </a:endParaRPr>
          </a:p>
        </p:txBody>
      </p:sp>
      <p:sp>
        <p:nvSpPr>
          <p:cNvPr id="3502" name="Google Shape;3502;p94"/>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CA" sz="2200"/>
              <a:t>The normal position on the back can include a roll movement of the body up to, but not past 90 degrees from horizontal as determined by the line of the shoulders.</a:t>
            </a:r>
            <a:endParaRPr/>
          </a:p>
          <a:p>
            <a:pPr marL="457200" lvl="0" indent="-228600" algn="l" rtl="0">
              <a:lnSpc>
                <a:spcPct val="90000"/>
              </a:lnSpc>
              <a:spcBef>
                <a:spcPts val="1000"/>
              </a:spcBef>
              <a:spcAft>
                <a:spcPts val="0"/>
              </a:spcAft>
              <a:buClr>
                <a:schemeClr val="dk1"/>
              </a:buClr>
              <a:buSzPts val="1800"/>
              <a:buNone/>
            </a:pPr>
            <a:endParaRPr sz="2000"/>
          </a:p>
          <a:p>
            <a:pPr marL="114300" lvl="0" indent="0" algn="l" rtl="0">
              <a:lnSpc>
                <a:spcPct val="90000"/>
              </a:lnSpc>
              <a:spcBef>
                <a:spcPts val="1000"/>
              </a:spcBef>
              <a:spcAft>
                <a:spcPts val="0"/>
              </a:spcAft>
              <a:buSzPts val="1800"/>
              <a:buNone/>
            </a:pPr>
            <a:endParaRPr sz="2000"/>
          </a:p>
          <a:p>
            <a:pPr marL="457200" lvl="0" indent="-228600" algn="l" rtl="0">
              <a:lnSpc>
                <a:spcPct val="90000"/>
              </a:lnSpc>
              <a:spcBef>
                <a:spcPts val="1000"/>
              </a:spcBef>
              <a:spcAft>
                <a:spcPts val="0"/>
              </a:spcAft>
              <a:buClr>
                <a:schemeClr val="dk1"/>
              </a:buClr>
              <a:buSzPts val="1800"/>
              <a:buNone/>
            </a:pPr>
            <a:endParaRPr sz="2000"/>
          </a:p>
          <a:p>
            <a:pPr marL="457200" lvl="0" indent="-228600" algn="l" rtl="0">
              <a:lnSpc>
                <a:spcPct val="90000"/>
              </a:lnSpc>
              <a:spcBef>
                <a:spcPts val="1000"/>
              </a:spcBef>
              <a:spcAft>
                <a:spcPts val="0"/>
              </a:spcAft>
              <a:buClr>
                <a:schemeClr val="dk1"/>
              </a:buClr>
              <a:buSzPts val="1800"/>
              <a:buNone/>
            </a:pPr>
            <a:endParaRPr sz="2000"/>
          </a:p>
          <a:p>
            <a:pPr marL="457200" lvl="0" indent="-228600" algn="l" rtl="0">
              <a:lnSpc>
                <a:spcPct val="90000"/>
              </a:lnSpc>
              <a:spcBef>
                <a:spcPts val="1000"/>
              </a:spcBef>
              <a:spcAft>
                <a:spcPts val="0"/>
              </a:spcAft>
              <a:buClr>
                <a:schemeClr val="dk1"/>
              </a:buClr>
              <a:buSzPts val="1800"/>
              <a:buNone/>
            </a:pPr>
            <a:endParaRPr sz="2000"/>
          </a:p>
        </p:txBody>
      </p:sp>
      <p:grpSp>
        <p:nvGrpSpPr>
          <p:cNvPr id="3503" name="Google Shape;3503;p94"/>
          <p:cNvGrpSpPr/>
          <p:nvPr/>
        </p:nvGrpSpPr>
        <p:grpSpPr>
          <a:xfrm>
            <a:off x="5497713" y="3769449"/>
            <a:ext cx="4957638" cy="2426078"/>
            <a:chOff x="720" y="1248"/>
            <a:chExt cx="4512" cy="2312"/>
          </a:xfrm>
        </p:grpSpPr>
        <p:pic>
          <p:nvPicPr>
            <p:cNvPr id="3504" name="Google Shape;3504;p94" descr="Back #3"/>
            <p:cNvPicPr preferRelativeResize="0"/>
            <p:nvPr/>
          </p:nvPicPr>
          <p:blipFill rotWithShape="1">
            <a:blip r:embed="rId3">
              <a:alphaModFix/>
            </a:blip>
            <a:srcRect/>
            <a:stretch/>
          </p:blipFill>
          <p:spPr>
            <a:xfrm>
              <a:off x="720" y="1248"/>
              <a:ext cx="4512" cy="2312"/>
            </a:xfrm>
            <a:prstGeom prst="rect">
              <a:avLst/>
            </a:prstGeom>
            <a:noFill/>
            <a:ln>
              <a:noFill/>
            </a:ln>
          </p:spPr>
        </p:pic>
        <p:cxnSp>
          <p:nvCxnSpPr>
            <p:cNvPr id="3505" name="Google Shape;3505;p94"/>
            <p:cNvCxnSpPr/>
            <p:nvPr/>
          </p:nvCxnSpPr>
          <p:spPr>
            <a:xfrm>
              <a:off x="834" y="2160"/>
              <a:ext cx="1758" cy="864"/>
            </a:xfrm>
            <a:prstGeom prst="straightConnector1">
              <a:avLst/>
            </a:prstGeom>
            <a:noFill/>
            <a:ln w="63500" cap="flat" cmpd="sng">
              <a:solidFill>
                <a:srgbClr val="006600"/>
              </a:solidFill>
              <a:prstDash val="solid"/>
              <a:round/>
              <a:headEnd type="none" w="sm" len="sm"/>
              <a:tailEnd type="none" w="sm" len="sm"/>
            </a:ln>
          </p:spPr>
        </p:cxnSp>
        <p:cxnSp>
          <p:nvCxnSpPr>
            <p:cNvPr id="3506" name="Google Shape;3506;p94"/>
            <p:cNvCxnSpPr/>
            <p:nvPr/>
          </p:nvCxnSpPr>
          <p:spPr>
            <a:xfrm>
              <a:off x="2130" y="1842"/>
              <a:ext cx="1644" cy="1410"/>
            </a:xfrm>
            <a:prstGeom prst="straightConnector1">
              <a:avLst/>
            </a:prstGeom>
            <a:noFill/>
            <a:ln w="63500" cap="flat" cmpd="sng">
              <a:solidFill>
                <a:srgbClr val="006600"/>
              </a:solidFill>
              <a:prstDash val="solid"/>
              <a:round/>
              <a:headEnd type="none" w="sm" len="sm"/>
              <a:tailEnd type="none" w="sm" len="sm"/>
            </a:ln>
          </p:spPr>
        </p:cxnSp>
        <p:cxnSp>
          <p:nvCxnSpPr>
            <p:cNvPr id="3507" name="Google Shape;3507;p94"/>
            <p:cNvCxnSpPr/>
            <p:nvPr/>
          </p:nvCxnSpPr>
          <p:spPr>
            <a:xfrm>
              <a:off x="4416" y="1500"/>
              <a:ext cx="246" cy="2004"/>
            </a:xfrm>
            <a:prstGeom prst="straightConnector1">
              <a:avLst/>
            </a:prstGeom>
            <a:noFill/>
            <a:ln w="63500" cap="flat" cmpd="sng">
              <a:solidFill>
                <a:srgbClr val="006600"/>
              </a:solidFill>
              <a:prstDash val="solid"/>
              <a:round/>
              <a:headEnd type="none" w="sm" len="sm"/>
              <a:tailEnd type="none" w="sm" len="sm"/>
            </a:ln>
          </p:spPr>
        </p:cxn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1"/>
        <p:cNvGrpSpPr/>
        <p:nvPr/>
      </p:nvGrpSpPr>
      <p:grpSpPr>
        <a:xfrm>
          <a:off x="0" y="0"/>
          <a:ext cx="0" cy="0"/>
          <a:chOff x="0" y="0"/>
          <a:chExt cx="0" cy="0"/>
        </a:xfrm>
      </p:grpSpPr>
      <p:sp>
        <p:nvSpPr>
          <p:cNvPr id="3512" name="Google Shape;3512;p9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3" name="Google Shape;3513;p9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4" name="Google Shape;3514;p95"/>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5" name="Google Shape;3515;p95"/>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6" name="Google Shape;3516;p95"/>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7" name="Google Shape;3517;p95"/>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8" name="Google Shape;3518;p95"/>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519" name="Google Shape;3519;p95"/>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chemeClr val="lt1"/>
                </a:solidFill>
              </a:rPr>
              <a:t>Backstroke</a:t>
            </a:r>
            <a:endParaRPr sz="4000">
              <a:solidFill>
                <a:srgbClr val="FFFFFF"/>
              </a:solidFill>
            </a:endParaRPr>
          </a:p>
        </p:txBody>
      </p:sp>
      <p:sp>
        <p:nvSpPr>
          <p:cNvPr id="3520" name="Google Shape;3520;p95"/>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457200" lvl="0" indent="-342900" algn="l" rtl="0">
              <a:lnSpc>
                <a:spcPct val="90000"/>
              </a:lnSpc>
              <a:spcBef>
                <a:spcPts val="1000"/>
              </a:spcBef>
              <a:spcAft>
                <a:spcPts val="0"/>
              </a:spcAft>
              <a:buClr>
                <a:schemeClr val="dk1"/>
              </a:buClr>
              <a:buSzPts val="1800"/>
              <a:buChar char="•"/>
            </a:pPr>
            <a:r>
              <a:rPr lang="en-CA" sz="2200"/>
              <a:t>Rolling beyond the vertical (Infraction during stroke, but permitted on the turn.)</a:t>
            </a:r>
            <a:endParaRPr/>
          </a:p>
          <a:p>
            <a:pPr marL="457200" lvl="0" indent="-228600" algn="l" rtl="0">
              <a:lnSpc>
                <a:spcPct val="90000"/>
              </a:lnSpc>
              <a:spcBef>
                <a:spcPts val="1000"/>
              </a:spcBef>
              <a:spcAft>
                <a:spcPts val="0"/>
              </a:spcAft>
              <a:buClr>
                <a:schemeClr val="dk1"/>
              </a:buClr>
              <a:buSzPts val="1800"/>
              <a:buNone/>
            </a:pPr>
            <a:endParaRPr sz="2200"/>
          </a:p>
          <a:p>
            <a:pPr marL="114300" lvl="0" indent="0" algn="l" rtl="0">
              <a:lnSpc>
                <a:spcPct val="90000"/>
              </a:lnSpc>
              <a:spcBef>
                <a:spcPts val="1000"/>
              </a:spcBef>
              <a:spcAft>
                <a:spcPts val="0"/>
              </a:spcAft>
              <a:buSzPts val="1800"/>
              <a:buNone/>
            </a:pPr>
            <a:endParaRPr sz="2200"/>
          </a:p>
          <a:p>
            <a:pPr marL="457200" lvl="0" indent="-228600" algn="l" rtl="0">
              <a:lnSpc>
                <a:spcPct val="90000"/>
              </a:lnSpc>
              <a:spcBef>
                <a:spcPts val="1000"/>
              </a:spcBef>
              <a:spcAft>
                <a:spcPts val="0"/>
              </a:spcAft>
              <a:buClr>
                <a:schemeClr val="dk1"/>
              </a:buClr>
              <a:buSzPts val="1800"/>
              <a:buNone/>
            </a:pPr>
            <a:endParaRPr sz="2000"/>
          </a:p>
          <a:p>
            <a:pPr marL="457200" lvl="0" indent="-228600" algn="l" rtl="0">
              <a:lnSpc>
                <a:spcPct val="90000"/>
              </a:lnSpc>
              <a:spcBef>
                <a:spcPts val="1000"/>
              </a:spcBef>
              <a:spcAft>
                <a:spcPts val="0"/>
              </a:spcAft>
              <a:buClr>
                <a:schemeClr val="dk1"/>
              </a:buClr>
              <a:buSzPts val="1800"/>
              <a:buNone/>
            </a:pPr>
            <a:endParaRPr sz="2000"/>
          </a:p>
          <a:p>
            <a:pPr marL="457200" lvl="0" indent="-228600" algn="l" rtl="0">
              <a:lnSpc>
                <a:spcPct val="90000"/>
              </a:lnSpc>
              <a:spcBef>
                <a:spcPts val="1000"/>
              </a:spcBef>
              <a:spcAft>
                <a:spcPts val="0"/>
              </a:spcAft>
              <a:buClr>
                <a:schemeClr val="dk1"/>
              </a:buClr>
              <a:buSzPts val="1800"/>
              <a:buNone/>
            </a:pPr>
            <a:endParaRPr sz="2000"/>
          </a:p>
          <a:p>
            <a:pPr marL="914400" lvl="1" indent="-228600" algn="l" rtl="0">
              <a:lnSpc>
                <a:spcPct val="90000"/>
              </a:lnSpc>
              <a:spcBef>
                <a:spcPts val="500"/>
              </a:spcBef>
              <a:spcAft>
                <a:spcPts val="0"/>
              </a:spcAft>
              <a:buSzPts val="1800"/>
              <a:buNone/>
            </a:pPr>
            <a:endParaRPr sz="1600"/>
          </a:p>
          <a:p>
            <a:pPr marL="457200" lvl="0" indent="-228600" algn="l" rtl="0">
              <a:lnSpc>
                <a:spcPct val="90000"/>
              </a:lnSpc>
              <a:spcBef>
                <a:spcPts val="1000"/>
              </a:spcBef>
              <a:spcAft>
                <a:spcPts val="0"/>
              </a:spcAft>
              <a:buClr>
                <a:schemeClr val="dk1"/>
              </a:buClr>
              <a:buSzPts val="1800"/>
              <a:buNone/>
            </a:pPr>
            <a:endParaRPr sz="2000"/>
          </a:p>
        </p:txBody>
      </p:sp>
      <p:pic>
        <p:nvPicPr>
          <p:cNvPr id="3521" name="Google Shape;3521;p95" descr="Back #4"/>
          <p:cNvPicPr preferRelativeResize="0"/>
          <p:nvPr/>
        </p:nvPicPr>
        <p:blipFill rotWithShape="1">
          <a:blip r:embed="rId3">
            <a:alphaModFix/>
          </a:blip>
          <a:srcRect/>
          <a:stretch/>
        </p:blipFill>
        <p:spPr>
          <a:xfrm>
            <a:off x="4905054" y="3147733"/>
            <a:ext cx="3143126" cy="2883179"/>
          </a:xfrm>
          <a:prstGeom prst="rect">
            <a:avLst/>
          </a:prstGeom>
          <a:noFill/>
          <a:ln>
            <a:noFill/>
          </a:ln>
        </p:spPr>
      </p:pic>
      <p:pic>
        <p:nvPicPr>
          <p:cNvPr id="3522" name="Google Shape;3522;p95" descr="Back"/>
          <p:cNvPicPr preferRelativeResize="0"/>
          <p:nvPr/>
        </p:nvPicPr>
        <p:blipFill rotWithShape="1">
          <a:blip r:embed="rId4">
            <a:alphaModFix/>
          </a:blip>
          <a:srcRect/>
          <a:stretch/>
        </p:blipFill>
        <p:spPr>
          <a:xfrm>
            <a:off x="8445273" y="3622709"/>
            <a:ext cx="3280005" cy="216024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26"/>
        <p:cNvGrpSpPr/>
        <p:nvPr/>
      </p:nvGrpSpPr>
      <p:grpSpPr>
        <a:xfrm>
          <a:off x="0" y="0"/>
          <a:ext cx="0" cy="0"/>
          <a:chOff x="0" y="0"/>
          <a:chExt cx="0" cy="0"/>
        </a:xfrm>
      </p:grpSpPr>
      <p:sp>
        <p:nvSpPr>
          <p:cNvPr id="3" name="Text Placeholder 2">
            <a:extLst>
              <a:ext uri="{FF2B5EF4-FFF2-40B4-BE49-F238E27FC236}">
                <a16:creationId xmlns:a16="http://schemas.microsoft.com/office/drawing/2014/main" id="{8575E4C2-C465-8F70-9E56-6857CC07C8C5}"/>
              </a:ext>
            </a:extLst>
          </p:cNvPr>
          <p:cNvSpPr>
            <a:spLocks noGrp="1"/>
          </p:cNvSpPr>
          <p:nvPr>
            <p:ph type="body" idx="1"/>
          </p:nvPr>
        </p:nvSpPr>
        <p:spPr/>
        <p:txBody>
          <a:bodyPr/>
          <a:lstStyle/>
          <a:p>
            <a:endParaRPr lang="en-CA" dirty="0"/>
          </a:p>
        </p:txBody>
      </p:sp>
      <p:sp>
        <p:nvSpPr>
          <p:cNvPr id="3527" name="Google Shape;3527;p5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8" name="Google Shape;3528;p54"/>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9" name="Google Shape;3529;p54"/>
          <p:cNvSpPr/>
          <p:nvPr/>
        </p:nvSpPr>
        <p:spPr>
          <a:xfrm rot="-5400000">
            <a:off x="-158495" y="2660473"/>
            <a:ext cx="4355594" cy="4038603"/>
          </a:xfrm>
          <a:prstGeom prst="rect">
            <a:avLst/>
          </a:prstGeom>
          <a:gradFill>
            <a:gsLst>
              <a:gs pos="0">
                <a:srgbClr val="4472C4">
                  <a:alpha val="49019"/>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0" name="Google Shape;3530;p54"/>
          <p:cNvSpPr/>
          <p:nvPr/>
        </p:nvSpPr>
        <p:spPr>
          <a:xfrm rot="-5400000" flipH="1">
            <a:off x="-1180882" y="1638085"/>
            <a:ext cx="6857572" cy="3581401"/>
          </a:xfrm>
          <a:prstGeom prst="rect">
            <a:avLst/>
          </a:prstGeom>
          <a:gradFill>
            <a:gsLst>
              <a:gs pos="0">
                <a:srgbClr val="000000">
                  <a:alpha val="58039"/>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1" name="Google Shape;3531;p54"/>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2" name="Google Shape;3532;p54"/>
          <p:cNvSpPr txBox="1">
            <a:spLocks noGrp="1"/>
          </p:cNvSpPr>
          <p:nvPr>
            <p:ph type="title"/>
          </p:nvPr>
        </p:nvSpPr>
        <p:spPr>
          <a:xfrm>
            <a:off x="660041" y="2767106"/>
            <a:ext cx="2880828" cy="3071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dirty="0">
                <a:solidFill>
                  <a:srgbClr val="FFFFFF"/>
                </a:solidFill>
                <a:latin typeface="Calibri"/>
                <a:ea typeface="Calibri"/>
                <a:cs typeface="Calibri"/>
                <a:sym typeface="Calibri"/>
              </a:rPr>
              <a:t>Backstroke Video (Video 3)</a:t>
            </a:r>
            <a:endParaRPr dirty="0"/>
          </a:p>
        </p:txBody>
      </p:sp>
      <p:pic>
        <p:nvPicPr>
          <p:cNvPr id="5" name="Slide33Video-Backstroke.mpg">
            <a:hlinkClick r:id="" action="ppaction://media"/>
            <a:extLst>
              <a:ext uri="{FF2B5EF4-FFF2-40B4-BE49-F238E27FC236}">
                <a16:creationId xmlns:a16="http://schemas.microsoft.com/office/drawing/2014/main" id="{8AE007CA-F8D2-29B7-C99B-D62C3DB312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4765752" y="1313050"/>
            <a:ext cx="5534025" cy="4525962"/>
          </a:xfrm>
        </p:spPr>
      </p:pic>
      <p:sp>
        <p:nvSpPr>
          <p:cNvPr id="6" name="Text Placeholder 5">
            <a:extLst>
              <a:ext uri="{FF2B5EF4-FFF2-40B4-BE49-F238E27FC236}">
                <a16:creationId xmlns:a16="http://schemas.microsoft.com/office/drawing/2014/main" id="{9A8EA787-47F2-AA90-7BC0-4183D3053FE5}"/>
              </a:ext>
            </a:extLst>
          </p:cNvPr>
          <p:cNvSpPr>
            <a:spLocks noGrp="1"/>
          </p:cNvSpPr>
          <p:nvPr>
            <p:ph type="body" idx="1"/>
          </p:nvPr>
        </p:nvSpPr>
        <p:spPr/>
        <p:txBody>
          <a:bodyPr/>
          <a:lstStyle/>
          <a:p>
            <a:endParaRPr lang="en-CA"/>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7"/>
        <p:cNvGrpSpPr/>
        <p:nvPr/>
      </p:nvGrpSpPr>
      <p:grpSpPr>
        <a:xfrm>
          <a:off x="0" y="0"/>
          <a:ext cx="0" cy="0"/>
          <a:chOff x="0" y="0"/>
          <a:chExt cx="0" cy="0"/>
        </a:xfrm>
      </p:grpSpPr>
      <p:sp>
        <p:nvSpPr>
          <p:cNvPr id="3538" name="Google Shape;3538;p5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39" name="Google Shape;3539;p5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0" name="Google Shape;3540;p55"/>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1" name="Google Shape;3541;p55"/>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2" name="Google Shape;3542;p55"/>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3" name="Google Shape;3543;p55"/>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4" name="Google Shape;3544;p55"/>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45" name="Google Shape;3545;p55"/>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Backstroke Turn</a:t>
            </a:r>
            <a:endParaRPr/>
          </a:p>
        </p:txBody>
      </p:sp>
      <p:sp>
        <p:nvSpPr>
          <p:cNvPr id="3546" name="Google Shape;3546;p55"/>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Executing a turn is a continuous motion, meaning a uniform, unbroken motion with no pauses.</a:t>
            </a:r>
            <a:endParaRPr sz="2000"/>
          </a:p>
          <a:p>
            <a:pPr marL="457200" lvl="0" indent="0" algn="l" rtl="0">
              <a:lnSpc>
                <a:spcPct val="90000"/>
              </a:lnSpc>
              <a:spcBef>
                <a:spcPts val="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After the upper shoulder rotates beyond the vertical toward the breast, a continuous single arm pull or a continuous double arm pull may be used to execute the turn – not two separate arm pulls.</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A swimmer can scull back to the wall to complete the turn if the wall is missed.</a:t>
            </a:r>
            <a:endParaRPr sz="2000"/>
          </a:p>
          <a:p>
            <a:pPr marL="457200" lvl="0" indent="0" algn="l" rtl="0">
              <a:lnSpc>
                <a:spcPct val="90000"/>
              </a:lnSpc>
              <a:spcBef>
                <a:spcPts val="1000"/>
              </a:spcBef>
              <a:spcAft>
                <a:spcPts val="0"/>
              </a:spcAft>
              <a:buSzPts val="1800"/>
              <a:buNone/>
            </a:pPr>
            <a:endParaRPr sz="2000"/>
          </a:p>
          <a:p>
            <a:pPr marL="228600" lvl="0" indent="-228600" algn="l" rtl="0">
              <a:lnSpc>
                <a:spcPct val="90000"/>
              </a:lnSpc>
              <a:spcBef>
                <a:spcPts val="1000"/>
              </a:spcBef>
              <a:spcAft>
                <a:spcPts val="0"/>
              </a:spcAft>
              <a:buClr>
                <a:schemeClr val="dk1"/>
              </a:buClr>
              <a:buSzPts val="2000"/>
              <a:buChar char="•"/>
            </a:pPr>
            <a:r>
              <a:rPr lang="en-CA" sz="2000"/>
              <a:t>Attention must be focused on the upper body of the swimmer.</a:t>
            </a:r>
            <a:endParaRPr/>
          </a:p>
          <a:p>
            <a:pPr marL="0" lvl="0" indent="0" algn="l" rtl="0">
              <a:lnSpc>
                <a:spcPct val="90000"/>
              </a:lnSpc>
              <a:spcBef>
                <a:spcPts val="1000"/>
              </a:spcBef>
              <a:spcAft>
                <a:spcPts val="0"/>
              </a:spcAft>
              <a:buSzPts val="1800"/>
              <a:buNone/>
            </a:pPr>
            <a:endParaRPr/>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50"/>
        <p:cNvGrpSpPr/>
        <p:nvPr/>
      </p:nvGrpSpPr>
      <p:grpSpPr>
        <a:xfrm>
          <a:off x="0" y="0"/>
          <a:ext cx="0" cy="0"/>
          <a:chOff x="0" y="0"/>
          <a:chExt cx="0" cy="0"/>
        </a:xfrm>
      </p:grpSpPr>
      <p:sp>
        <p:nvSpPr>
          <p:cNvPr id="3551" name="Google Shape;3551;p5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2" name="Google Shape;3552;p56"/>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3" name="Google Shape;3553;p56"/>
          <p:cNvSpPr/>
          <p:nvPr/>
        </p:nvSpPr>
        <p:spPr>
          <a:xfrm rot="-5400000">
            <a:off x="-158495" y="2660473"/>
            <a:ext cx="4355594" cy="4038603"/>
          </a:xfrm>
          <a:prstGeom prst="rect">
            <a:avLst/>
          </a:prstGeom>
          <a:gradFill>
            <a:gsLst>
              <a:gs pos="0">
                <a:srgbClr val="4472C4">
                  <a:alpha val="49019"/>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4" name="Google Shape;3554;p56"/>
          <p:cNvSpPr/>
          <p:nvPr/>
        </p:nvSpPr>
        <p:spPr>
          <a:xfrm rot="-5400000" flipH="1">
            <a:off x="-1180882" y="1638085"/>
            <a:ext cx="6857572" cy="3581401"/>
          </a:xfrm>
          <a:prstGeom prst="rect">
            <a:avLst/>
          </a:prstGeom>
          <a:gradFill>
            <a:gsLst>
              <a:gs pos="0">
                <a:srgbClr val="000000">
                  <a:alpha val="58039"/>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5" name="Google Shape;3555;p56"/>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56" name="Google Shape;3556;p56"/>
          <p:cNvSpPr txBox="1">
            <a:spLocks noGrp="1"/>
          </p:cNvSpPr>
          <p:nvPr>
            <p:ph type="title"/>
          </p:nvPr>
        </p:nvSpPr>
        <p:spPr>
          <a:xfrm>
            <a:off x="660041" y="2767106"/>
            <a:ext cx="2880828" cy="3071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latin typeface="Calibri"/>
                <a:ea typeface="Calibri"/>
                <a:cs typeface="Calibri"/>
                <a:sym typeface="Calibri"/>
              </a:rPr>
              <a:t>Backstroke Turn</a:t>
            </a:r>
            <a:endParaRPr/>
          </a:p>
        </p:txBody>
      </p:sp>
      <p:pic>
        <p:nvPicPr>
          <p:cNvPr id="3557" name="Google Shape;3557;p56" descr="Back Turn #1"/>
          <p:cNvPicPr preferRelativeResize="0"/>
          <p:nvPr/>
        </p:nvPicPr>
        <p:blipFill rotWithShape="1">
          <a:blip r:embed="rId3">
            <a:alphaModFix/>
          </a:blip>
          <a:srcRect/>
          <a:stretch/>
        </p:blipFill>
        <p:spPr>
          <a:xfrm>
            <a:off x="5598729" y="467208"/>
            <a:ext cx="5033146" cy="592358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1"/>
        <p:cNvGrpSpPr/>
        <p:nvPr/>
      </p:nvGrpSpPr>
      <p:grpSpPr>
        <a:xfrm>
          <a:off x="0" y="0"/>
          <a:ext cx="0" cy="0"/>
          <a:chOff x="0" y="0"/>
          <a:chExt cx="0" cy="0"/>
        </a:xfrm>
      </p:grpSpPr>
      <p:sp>
        <p:nvSpPr>
          <p:cNvPr id="3562" name="Google Shape;3562;p5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3" name="Google Shape;3563;p57"/>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4" name="Google Shape;3564;p57"/>
          <p:cNvSpPr/>
          <p:nvPr/>
        </p:nvSpPr>
        <p:spPr>
          <a:xfrm rot="-5400000">
            <a:off x="-158495" y="2660473"/>
            <a:ext cx="4355594" cy="4038603"/>
          </a:xfrm>
          <a:prstGeom prst="rect">
            <a:avLst/>
          </a:prstGeom>
          <a:gradFill>
            <a:gsLst>
              <a:gs pos="0">
                <a:srgbClr val="4472C4">
                  <a:alpha val="49019"/>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5" name="Google Shape;3565;p57"/>
          <p:cNvSpPr/>
          <p:nvPr/>
        </p:nvSpPr>
        <p:spPr>
          <a:xfrm rot="-5400000" flipH="1">
            <a:off x="-1180882" y="1638085"/>
            <a:ext cx="6857572" cy="3581401"/>
          </a:xfrm>
          <a:prstGeom prst="rect">
            <a:avLst/>
          </a:prstGeom>
          <a:gradFill>
            <a:gsLst>
              <a:gs pos="0">
                <a:srgbClr val="000000">
                  <a:alpha val="58039"/>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6" name="Google Shape;3566;p57"/>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7" name="Google Shape;3567;p57"/>
          <p:cNvSpPr txBox="1">
            <a:spLocks noGrp="1"/>
          </p:cNvSpPr>
          <p:nvPr>
            <p:ph type="title"/>
          </p:nvPr>
        </p:nvSpPr>
        <p:spPr>
          <a:xfrm>
            <a:off x="660041" y="2767106"/>
            <a:ext cx="2880828" cy="3071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latin typeface="Calibri"/>
                <a:ea typeface="Calibri"/>
                <a:cs typeface="Calibri"/>
                <a:sym typeface="Calibri"/>
              </a:rPr>
              <a:t>Backstroke Turn Video (Video 4)</a:t>
            </a:r>
            <a:endParaRPr/>
          </a:p>
        </p:txBody>
      </p:sp>
      <p:sp>
        <p:nvSpPr>
          <p:cNvPr id="3" name="Text Placeholder 2">
            <a:extLst>
              <a:ext uri="{FF2B5EF4-FFF2-40B4-BE49-F238E27FC236}">
                <a16:creationId xmlns:a16="http://schemas.microsoft.com/office/drawing/2014/main" id="{BE117850-A760-761C-B5F0-F0A4C7194F70}"/>
              </a:ext>
            </a:extLst>
          </p:cNvPr>
          <p:cNvSpPr>
            <a:spLocks noGrp="1"/>
          </p:cNvSpPr>
          <p:nvPr>
            <p:ph type="body" idx="1"/>
          </p:nvPr>
        </p:nvSpPr>
        <p:spPr/>
        <p:txBody>
          <a:bodyPr/>
          <a:lstStyle/>
          <a:p>
            <a:endParaRPr lang="en-CA" dirty="0"/>
          </a:p>
        </p:txBody>
      </p:sp>
      <p:pic>
        <p:nvPicPr>
          <p:cNvPr id="4" name="Slide36Video-BackstrokeTurn.mpg">
            <a:hlinkClick r:id="" action="ppaction://media"/>
            <a:extLst>
              <a:ext uri="{FF2B5EF4-FFF2-40B4-BE49-F238E27FC236}">
                <a16:creationId xmlns:a16="http://schemas.microsoft.com/office/drawing/2014/main" id="{220E430A-0CD6-CB0B-F760-E85212AFDF3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4419601" y="1554290"/>
            <a:ext cx="5534025" cy="452596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72"/>
        <p:cNvGrpSpPr/>
        <p:nvPr/>
      </p:nvGrpSpPr>
      <p:grpSpPr>
        <a:xfrm>
          <a:off x="0" y="0"/>
          <a:ext cx="0" cy="0"/>
          <a:chOff x="0" y="0"/>
          <a:chExt cx="0" cy="0"/>
        </a:xfrm>
      </p:grpSpPr>
      <p:sp>
        <p:nvSpPr>
          <p:cNvPr id="3573" name="Google Shape;3573;p5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4" name="Google Shape;3574;p5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5" name="Google Shape;3575;p58"/>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6" name="Google Shape;3576;p58"/>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7" name="Google Shape;3577;p58"/>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8" name="Google Shape;3578;p58"/>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79" name="Google Shape;3579;p58"/>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0" name="Google Shape;3580;p58"/>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Backstroke – DQ Wording</a:t>
            </a:r>
            <a:endParaRPr/>
          </a:p>
        </p:txBody>
      </p:sp>
      <p:sp>
        <p:nvSpPr>
          <p:cNvPr id="3581" name="Google Shape;3581;p58"/>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The following is the suggested, but not the only wording for disqualifications:</a:t>
            </a:r>
            <a:endParaRPr sz="2000"/>
          </a:p>
          <a:p>
            <a:pPr marL="457200" lvl="0" indent="0" algn="l" rtl="0">
              <a:lnSpc>
                <a:spcPct val="90000"/>
              </a:lnSpc>
              <a:spcBef>
                <a:spcPts val="0"/>
              </a:spcBef>
              <a:spcAft>
                <a:spcPts val="0"/>
              </a:spcAft>
              <a:buSzPts val="1800"/>
              <a:buNone/>
            </a:pPr>
            <a:endParaRPr sz="2000"/>
          </a:p>
          <a:p>
            <a:pPr marL="685800" lvl="1" indent="-228600" algn="l" rtl="0">
              <a:lnSpc>
                <a:spcPct val="90000"/>
              </a:lnSpc>
              <a:spcBef>
                <a:spcPts val="500"/>
              </a:spcBef>
              <a:spcAft>
                <a:spcPts val="0"/>
              </a:spcAft>
              <a:buClr>
                <a:schemeClr val="dk1"/>
              </a:buClr>
              <a:buSzPts val="1800"/>
              <a:buChar char="•"/>
            </a:pPr>
            <a:r>
              <a:rPr lang="en-CA" sz="2000">
                <a:latin typeface="Arial"/>
                <a:ea typeface="Arial"/>
                <a:cs typeface="Arial"/>
                <a:sym typeface="Arial"/>
              </a:rPr>
              <a:t>“</a:t>
            </a:r>
            <a:r>
              <a:rPr lang="en-CA" sz="2000"/>
              <a:t>failure to touch on the turn at 25m (50m, 75m)”</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1800"/>
              <a:buChar char="•"/>
            </a:pPr>
            <a:r>
              <a:rPr lang="en-CA" sz="2000"/>
              <a:t>“non-continuous turn at 25m (50m, 75m).”</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1800"/>
              <a:buChar char="•"/>
            </a:pPr>
            <a:r>
              <a:rPr lang="en-CA" sz="2000"/>
              <a:t>“failure to remain on back during race (or at finish)”</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1800"/>
              <a:buChar char="•"/>
            </a:pPr>
            <a:r>
              <a:rPr lang="en-CA" sz="2000"/>
              <a:t>“failure to surface by 15 m after the start (or turn at 25m, 50m, 75m)”</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1800"/>
              <a:buChar char="•"/>
            </a:pPr>
            <a:r>
              <a:rPr lang="en-CA" sz="2000"/>
              <a:t>“not on back when feet left the wall at 25m (50m, 75m)”</a:t>
            </a:r>
            <a:endParaRPr/>
          </a:p>
          <a:p>
            <a:pPr marL="914400" lvl="0" indent="0" algn="l" rtl="0">
              <a:lnSpc>
                <a:spcPct val="90000"/>
              </a:lnSpc>
              <a:spcBef>
                <a:spcPts val="500"/>
              </a:spcBef>
              <a:spcAft>
                <a:spcPts val="0"/>
              </a:spcAft>
              <a:buSzPts val="1800"/>
              <a:buNone/>
            </a:pPr>
            <a:endParaRPr/>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sp>
        <p:nvSpPr>
          <p:cNvPr id="149" name="Google Shape;149;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0" name="Google Shape;150;p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6"/>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6"/>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6"/>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6"/>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6"/>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6"/>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The Deck Officials (aka “White Shirts”)</a:t>
            </a:r>
            <a:endParaRPr/>
          </a:p>
        </p:txBody>
      </p:sp>
      <p:sp>
        <p:nvSpPr>
          <p:cNvPr id="157" name="Google Shape;157;p6"/>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While dressed the same, the “White Shirts”, as we are called have many different tasks.</a:t>
            </a:r>
            <a:endParaRPr/>
          </a:p>
          <a:p>
            <a:pPr marL="685800" lvl="1" indent="-228600" algn="l" rtl="0">
              <a:lnSpc>
                <a:spcPct val="90000"/>
              </a:lnSpc>
              <a:spcBef>
                <a:spcPts val="500"/>
              </a:spcBef>
              <a:spcAft>
                <a:spcPts val="0"/>
              </a:spcAft>
              <a:buClr>
                <a:schemeClr val="dk1"/>
              </a:buClr>
              <a:buSzPts val="2000"/>
              <a:buChar char="•"/>
            </a:pPr>
            <a:r>
              <a:rPr lang="en-CA" sz="2000" u="sng"/>
              <a:t>Referee </a:t>
            </a:r>
            <a:r>
              <a:rPr lang="en-CA" sz="2000"/>
              <a:t>- They have overall charge of the meet or session and will make decisions regarding the meet including in some cases a decision not to allow a disqualification brought to them by another white shirt. </a:t>
            </a:r>
            <a:endParaRPr/>
          </a:p>
          <a:p>
            <a:pPr marL="685800" lvl="1" indent="-228600" algn="l" rtl="0">
              <a:lnSpc>
                <a:spcPct val="90000"/>
              </a:lnSpc>
              <a:spcBef>
                <a:spcPts val="500"/>
              </a:spcBef>
              <a:spcAft>
                <a:spcPts val="0"/>
              </a:spcAft>
              <a:buClr>
                <a:schemeClr val="dk1"/>
              </a:buClr>
              <a:buSzPts val="2000"/>
              <a:buChar char="•"/>
            </a:pPr>
            <a:r>
              <a:rPr lang="en-CA" sz="2000"/>
              <a:t>There are 2 Referees: a Meet referee and a Session referee.  The Session referee runs an event such as freestyle. They are in charge of the pool while they are on deck.  The Meet referee however retains overall command of the officiating of the meet.</a:t>
            </a:r>
            <a:endParaRPr/>
          </a:p>
          <a:p>
            <a:pPr marL="685800" lvl="1" indent="-228600" algn="l" rtl="0">
              <a:lnSpc>
                <a:spcPct val="90000"/>
              </a:lnSpc>
              <a:spcBef>
                <a:spcPts val="500"/>
              </a:spcBef>
              <a:spcAft>
                <a:spcPts val="0"/>
              </a:spcAft>
              <a:buClr>
                <a:schemeClr val="dk1"/>
              </a:buClr>
              <a:buSzPts val="2000"/>
              <a:buChar char="•"/>
            </a:pPr>
            <a:r>
              <a:rPr lang="en-CA" sz="2000" u="sng"/>
              <a:t>Starter </a:t>
            </a:r>
            <a:r>
              <a:rPr lang="en-CA" sz="2000"/>
              <a:t>- They are responsible for starting the race and ensuring a fair start. In some meets they may be given additional jurisdiction.  This is at the discretion of the referee.</a:t>
            </a:r>
            <a:endParaRPr sz="2000"/>
          </a:p>
          <a:p>
            <a:pPr marL="228600" lvl="0" indent="-101600" algn="l" rtl="0">
              <a:lnSpc>
                <a:spcPct val="90000"/>
              </a:lnSpc>
              <a:spcBef>
                <a:spcPts val="1000"/>
              </a:spcBef>
              <a:spcAft>
                <a:spcPts val="0"/>
              </a:spcAft>
              <a:buClr>
                <a:schemeClr val="dk1"/>
              </a:buClr>
              <a:buSzPts val="2000"/>
              <a:buNone/>
            </a:pPr>
            <a:endParaRPr sz="20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5"/>
        <p:cNvGrpSpPr/>
        <p:nvPr/>
      </p:nvGrpSpPr>
      <p:grpSpPr>
        <a:xfrm>
          <a:off x="0" y="0"/>
          <a:ext cx="0" cy="0"/>
          <a:chOff x="0" y="0"/>
          <a:chExt cx="0" cy="0"/>
        </a:xfrm>
      </p:grpSpPr>
      <p:sp>
        <p:nvSpPr>
          <p:cNvPr id="3586" name="Google Shape;3586;p59"/>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7" name="Google Shape;3587;p59"/>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8" name="Google Shape;3588;p59"/>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89" name="Google Shape;3589;p59"/>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0" name="Google Shape;3590;p59"/>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1" name="Google Shape;3591;p59"/>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2" name="Google Shape;3592;p59"/>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93" name="Google Shape;3593;p59"/>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Breaststroke</a:t>
            </a:r>
            <a:endParaRPr/>
          </a:p>
        </p:txBody>
      </p:sp>
      <p:sp>
        <p:nvSpPr>
          <p:cNvPr id="3594" name="Google Shape;3594;p59"/>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Each cycle must have one arm stroke, one leg kick and the head must break the surface of the water.</a:t>
            </a:r>
            <a:endParaRPr sz="2000"/>
          </a:p>
          <a:p>
            <a:pPr marL="457200" lvl="0" indent="0" algn="l" rtl="0">
              <a:lnSpc>
                <a:spcPct val="90000"/>
              </a:lnSpc>
              <a:spcBef>
                <a:spcPts val="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The body must be kept on the breast.</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Arm movements must be simultaneous and in the same horizontal plane and must not extend beyond the hips.</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Leg movements must be simultaneous and in the same horizontal plane.</a:t>
            </a:r>
            <a:endParaRPr sz="2000"/>
          </a:p>
          <a:p>
            <a:pPr marL="457200" lvl="0" indent="0" algn="l" rtl="0">
              <a:lnSpc>
                <a:spcPct val="90000"/>
              </a:lnSpc>
              <a:spcBef>
                <a:spcPts val="600"/>
              </a:spcBef>
              <a:spcAft>
                <a:spcPts val="0"/>
              </a:spcAft>
              <a:buSzPts val="1800"/>
              <a:buNone/>
            </a:pPr>
            <a:endParaRPr sz="2000"/>
          </a:p>
          <a:p>
            <a:pPr marL="228600" lvl="0" indent="-228600" algn="l" rtl="0">
              <a:lnSpc>
                <a:spcPct val="90000"/>
              </a:lnSpc>
              <a:spcBef>
                <a:spcPts val="600"/>
              </a:spcBef>
              <a:spcAft>
                <a:spcPts val="0"/>
              </a:spcAft>
              <a:buClr>
                <a:schemeClr val="dk1"/>
              </a:buClr>
              <a:buSzPts val="2000"/>
              <a:buChar char="•"/>
            </a:pPr>
            <a:r>
              <a:rPr lang="en-CA" sz="2000"/>
              <a:t>The toes must not turn inward in the backward movement of the kick (or it is a scissor kick).</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98"/>
        <p:cNvGrpSpPr/>
        <p:nvPr/>
      </p:nvGrpSpPr>
      <p:grpSpPr>
        <a:xfrm>
          <a:off x="0" y="0"/>
          <a:ext cx="0" cy="0"/>
          <a:chOff x="0" y="0"/>
          <a:chExt cx="0" cy="0"/>
        </a:xfrm>
      </p:grpSpPr>
      <p:sp>
        <p:nvSpPr>
          <p:cNvPr id="3599" name="Google Shape;3599;p6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0" name="Google Shape;3600;p60"/>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1" name="Google Shape;3601;p60"/>
          <p:cNvSpPr/>
          <p:nvPr/>
        </p:nvSpPr>
        <p:spPr>
          <a:xfrm rot="-5400000">
            <a:off x="-158495" y="2660473"/>
            <a:ext cx="4355594" cy="4038603"/>
          </a:xfrm>
          <a:prstGeom prst="rect">
            <a:avLst/>
          </a:prstGeom>
          <a:gradFill>
            <a:gsLst>
              <a:gs pos="0">
                <a:srgbClr val="4472C4">
                  <a:alpha val="49019"/>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2" name="Google Shape;3602;p60"/>
          <p:cNvSpPr/>
          <p:nvPr/>
        </p:nvSpPr>
        <p:spPr>
          <a:xfrm rot="-5400000" flipH="1">
            <a:off x="-1180882" y="1638085"/>
            <a:ext cx="6857572" cy="3581401"/>
          </a:xfrm>
          <a:prstGeom prst="rect">
            <a:avLst/>
          </a:prstGeom>
          <a:gradFill>
            <a:gsLst>
              <a:gs pos="0">
                <a:srgbClr val="000000">
                  <a:alpha val="58039"/>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3" name="Google Shape;3603;p60"/>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04" name="Google Shape;3604;p60"/>
          <p:cNvSpPr txBox="1">
            <a:spLocks noGrp="1"/>
          </p:cNvSpPr>
          <p:nvPr>
            <p:ph type="title"/>
          </p:nvPr>
        </p:nvSpPr>
        <p:spPr>
          <a:xfrm>
            <a:off x="660041" y="2767106"/>
            <a:ext cx="2880828" cy="3071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latin typeface="Calibri"/>
                <a:ea typeface="Calibri"/>
                <a:cs typeface="Calibri"/>
                <a:sym typeface="Calibri"/>
              </a:rPr>
              <a:t>Breaststroke – Slow (Video 7)</a:t>
            </a:r>
            <a:endParaRPr/>
          </a:p>
        </p:txBody>
      </p:sp>
      <p:sp>
        <p:nvSpPr>
          <p:cNvPr id="3" name="Text Placeholder 2">
            <a:extLst>
              <a:ext uri="{FF2B5EF4-FFF2-40B4-BE49-F238E27FC236}">
                <a16:creationId xmlns:a16="http://schemas.microsoft.com/office/drawing/2014/main" id="{C792F50E-6442-1901-F11A-C99FC539E9CC}"/>
              </a:ext>
            </a:extLst>
          </p:cNvPr>
          <p:cNvSpPr>
            <a:spLocks noGrp="1"/>
          </p:cNvSpPr>
          <p:nvPr>
            <p:ph type="body" idx="1"/>
          </p:nvPr>
        </p:nvSpPr>
        <p:spPr/>
        <p:txBody>
          <a:bodyPr/>
          <a:lstStyle/>
          <a:p>
            <a:endParaRPr lang="en-CA" dirty="0"/>
          </a:p>
        </p:txBody>
      </p:sp>
      <p:pic>
        <p:nvPicPr>
          <p:cNvPr id="5" name="Slide46Video-BreaststrokeSlow.mpg">
            <a:hlinkClick r:id="" action="ppaction://media"/>
            <a:extLst>
              <a:ext uri="{FF2B5EF4-FFF2-40B4-BE49-F238E27FC236}">
                <a16:creationId xmlns:a16="http://schemas.microsoft.com/office/drawing/2014/main" id="{903521AD-B0FA-A0A2-C3F9-95F6611C376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4297910" y="1538001"/>
            <a:ext cx="5534025" cy="452596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09"/>
        <p:cNvGrpSpPr/>
        <p:nvPr/>
      </p:nvGrpSpPr>
      <p:grpSpPr>
        <a:xfrm>
          <a:off x="0" y="0"/>
          <a:ext cx="0" cy="0"/>
          <a:chOff x="0" y="0"/>
          <a:chExt cx="0" cy="0"/>
        </a:xfrm>
      </p:grpSpPr>
      <p:sp>
        <p:nvSpPr>
          <p:cNvPr id="3610" name="Google Shape;3610;p6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1" name="Google Shape;3611;p61"/>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2" name="Google Shape;3612;p61"/>
          <p:cNvSpPr/>
          <p:nvPr/>
        </p:nvSpPr>
        <p:spPr>
          <a:xfrm rot="-5400000">
            <a:off x="-158495" y="2660473"/>
            <a:ext cx="4355594" cy="4038603"/>
          </a:xfrm>
          <a:prstGeom prst="rect">
            <a:avLst/>
          </a:prstGeom>
          <a:gradFill>
            <a:gsLst>
              <a:gs pos="0">
                <a:srgbClr val="4472C4">
                  <a:alpha val="49019"/>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3" name="Google Shape;3613;p61"/>
          <p:cNvSpPr/>
          <p:nvPr/>
        </p:nvSpPr>
        <p:spPr>
          <a:xfrm rot="-5400000" flipH="1">
            <a:off x="-1180882" y="1638085"/>
            <a:ext cx="6857572" cy="3581401"/>
          </a:xfrm>
          <a:prstGeom prst="rect">
            <a:avLst/>
          </a:prstGeom>
          <a:gradFill>
            <a:gsLst>
              <a:gs pos="0">
                <a:srgbClr val="000000">
                  <a:alpha val="58039"/>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4" name="Google Shape;3614;p61"/>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15" name="Google Shape;3615;p61"/>
          <p:cNvSpPr txBox="1">
            <a:spLocks noGrp="1"/>
          </p:cNvSpPr>
          <p:nvPr>
            <p:ph type="title"/>
          </p:nvPr>
        </p:nvSpPr>
        <p:spPr>
          <a:xfrm>
            <a:off x="660041" y="2767106"/>
            <a:ext cx="2880828" cy="3071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latin typeface="Calibri"/>
                <a:ea typeface="Calibri"/>
                <a:cs typeface="Calibri"/>
                <a:sym typeface="Calibri"/>
              </a:rPr>
              <a:t>Breaststroke – Over/Under</a:t>
            </a:r>
            <a:br>
              <a:rPr lang="en-CA" sz="4000">
                <a:solidFill>
                  <a:srgbClr val="FFFFFF"/>
                </a:solidFill>
                <a:latin typeface="Calibri"/>
                <a:ea typeface="Calibri"/>
                <a:cs typeface="Calibri"/>
                <a:sym typeface="Calibri"/>
              </a:rPr>
            </a:br>
            <a:r>
              <a:rPr lang="en-CA" sz="4000">
                <a:solidFill>
                  <a:srgbClr val="FFFFFF"/>
                </a:solidFill>
                <a:latin typeface="Calibri"/>
                <a:ea typeface="Calibri"/>
                <a:cs typeface="Calibri"/>
                <a:sym typeface="Calibri"/>
              </a:rPr>
              <a:t>(Video 8)</a:t>
            </a:r>
            <a:endParaRPr/>
          </a:p>
        </p:txBody>
      </p:sp>
      <p:sp>
        <p:nvSpPr>
          <p:cNvPr id="3" name="Text Placeholder 2">
            <a:extLst>
              <a:ext uri="{FF2B5EF4-FFF2-40B4-BE49-F238E27FC236}">
                <a16:creationId xmlns:a16="http://schemas.microsoft.com/office/drawing/2014/main" id="{FEAEA62A-4EFC-FBF8-75D9-CB6C11A56616}"/>
              </a:ext>
            </a:extLst>
          </p:cNvPr>
          <p:cNvSpPr>
            <a:spLocks noGrp="1"/>
          </p:cNvSpPr>
          <p:nvPr>
            <p:ph type="body" idx="1"/>
          </p:nvPr>
        </p:nvSpPr>
        <p:spPr/>
        <p:txBody>
          <a:bodyPr/>
          <a:lstStyle/>
          <a:p>
            <a:endParaRPr lang="en-CA" dirty="0"/>
          </a:p>
        </p:txBody>
      </p:sp>
      <p:pic>
        <p:nvPicPr>
          <p:cNvPr id="4" name="Slide47Video-Breaststroke.mpg">
            <a:hlinkClick r:id="" action="ppaction://media"/>
            <a:extLst>
              <a:ext uri="{FF2B5EF4-FFF2-40B4-BE49-F238E27FC236}">
                <a16:creationId xmlns:a16="http://schemas.microsoft.com/office/drawing/2014/main" id="{4A2F2A81-DE9E-6375-A66E-8444DB987CA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4346678" y="1486616"/>
            <a:ext cx="5534025" cy="452596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0"/>
        <p:cNvGrpSpPr/>
        <p:nvPr/>
      </p:nvGrpSpPr>
      <p:grpSpPr>
        <a:xfrm>
          <a:off x="0" y="0"/>
          <a:ext cx="0" cy="0"/>
          <a:chOff x="0" y="0"/>
          <a:chExt cx="0" cy="0"/>
        </a:xfrm>
      </p:grpSpPr>
      <p:sp>
        <p:nvSpPr>
          <p:cNvPr id="3621" name="Google Shape;3621;p6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2" name="Google Shape;3622;p62"/>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3" name="Google Shape;3623;p62"/>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4" name="Google Shape;3624;p62"/>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5" name="Google Shape;3625;p62"/>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6" name="Google Shape;3626;p62"/>
          <p:cNvSpPr/>
          <p:nvPr/>
        </p:nvSpPr>
        <p:spPr>
          <a:xfrm rot="5400000" flipH="1">
            <a:off x="-1410095" y="1410079"/>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27" name="Google Shape;3627;p62"/>
          <p:cNvSpPr txBox="1">
            <a:spLocks noGrp="1"/>
          </p:cNvSpPr>
          <p:nvPr>
            <p:ph type="title"/>
          </p:nvPr>
        </p:nvSpPr>
        <p:spPr>
          <a:xfrm>
            <a:off x="586478" y="1683756"/>
            <a:ext cx="3115265" cy="239635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Breaststroke Turn</a:t>
            </a:r>
            <a:endParaRPr/>
          </a:p>
        </p:txBody>
      </p:sp>
      <p:grpSp>
        <p:nvGrpSpPr>
          <p:cNvPr id="3628" name="Google Shape;3628;p62"/>
          <p:cNvGrpSpPr/>
          <p:nvPr/>
        </p:nvGrpSpPr>
        <p:grpSpPr>
          <a:xfrm>
            <a:off x="4905052" y="1267989"/>
            <a:ext cx="6666833" cy="4418820"/>
            <a:chOff x="0" y="517549"/>
            <a:chExt cx="6666833" cy="4418820"/>
          </a:xfrm>
        </p:grpSpPr>
        <p:sp>
          <p:nvSpPr>
            <p:cNvPr id="3629" name="Google Shape;3629;p62"/>
            <p:cNvSpPr/>
            <p:nvPr/>
          </p:nvSpPr>
          <p:spPr>
            <a:xfrm>
              <a:off x="0" y="517549"/>
              <a:ext cx="6666833" cy="835379"/>
            </a:xfrm>
            <a:prstGeom prst="roundRect">
              <a:avLst>
                <a:gd name="adj" fmla="val 16667"/>
              </a:avLst>
            </a:prstGeom>
            <a:gradFill>
              <a:gsLst>
                <a:gs pos="0">
                  <a:srgbClr val="F08B54"/>
                </a:gs>
                <a:gs pos="50000">
                  <a:srgbClr val="F67A26"/>
                </a:gs>
                <a:gs pos="100000">
                  <a:srgbClr val="E36A1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0" name="Google Shape;3630;p62"/>
            <p:cNvSpPr txBox="1"/>
            <p:nvPr/>
          </p:nvSpPr>
          <p:spPr>
            <a:xfrm>
              <a:off x="40780" y="558329"/>
              <a:ext cx="6585273"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CA" sz="2100" b="1" i="0" u="none" strike="noStrike" cap="none">
                  <a:solidFill>
                    <a:schemeClr val="lt1"/>
                  </a:solidFill>
                  <a:latin typeface="Calibri"/>
                  <a:ea typeface="Calibri"/>
                  <a:cs typeface="Calibri"/>
                  <a:sym typeface="Calibri"/>
                </a:rPr>
                <a:t>Jurisdiction: </a:t>
              </a:r>
              <a:r>
                <a:rPr lang="en-CA" sz="2100" b="0" i="0" u="none" strike="noStrike" cap="none">
                  <a:solidFill>
                    <a:schemeClr val="lt1"/>
                  </a:solidFill>
                  <a:latin typeface="Calibri"/>
                  <a:ea typeface="Calibri"/>
                  <a:cs typeface="Calibri"/>
                  <a:sym typeface="Calibri"/>
                </a:rPr>
                <a:t>From the beginning of the last arm stroke “in” to the completion of the second arm pull “out”.</a:t>
              </a:r>
              <a:endParaRPr sz="2100" b="0" i="0" u="none" strike="noStrike" cap="none">
                <a:solidFill>
                  <a:schemeClr val="lt1"/>
                </a:solidFill>
                <a:latin typeface="Calibri"/>
                <a:ea typeface="Calibri"/>
                <a:cs typeface="Calibri"/>
                <a:sym typeface="Calibri"/>
              </a:endParaRPr>
            </a:p>
          </p:txBody>
        </p:sp>
        <p:sp>
          <p:nvSpPr>
            <p:cNvPr id="3631" name="Google Shape;3631;p62"/>
            <p:cNvSpPr/>
            <p:nvPr/>
          </p:nvSpPr>
          <p:spPr>
            <a:xfrm>
              <a:off x="0" y="1413409"/>
              <a:ext cx="6666833" cy="835379"/>
            </a:xfrm>
            <a:prstGeom prst="roundRect">
              <a:avLst>
                <a:gd name="adj" fmla="val 16667"/>
              </a:avLst>
            </a:prstGeom>
            <a:gradFill>
              <a:gsLst>
                <a:gs pos="0">
                  <a:srgbClr val="DC8767"/>
                </a:gs>
                <a:gs pos="50000">
                  <a:srgbClr val="DD7549"/>
                </a:gs>
                <a:gs pos="100000">
                  <a:srgbClr val="CA6438"/>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2" name="Google Shape;3632;p62"/>
            <p:cNvSpPr txBox="1"/>
            <p:nvPr/>
          </p:nvSpPr>
          <p:spPr>
            <a:xfrm>
              <a:off x="40780" y="1454189"/>
              <a:ext cx="6585273"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CA" sz="2100" b="0" i="0" u="none" strike="noStrike" cap="none">
                  <a:solidFill>
                    <a:schemeClr val="lt1"/>
                  </a:solidFill>
                  <a:latin typeface="Calibri"/>
                  <a:ea typeface="Calibri"/>
                  <a:cs typeface="Calibri"/>
                  <a:sym typeface="Calibri"/>
                </a:rPr>
                <a:t>Must touch with both hands simultaneously (does not have to be at the same level).</a:t>
              </a:r>
              <a:endParaRPr sz="2100" b="0" i="0" u="none" strike="noStrike" cap="none">
                <a:solidFill>
                  <a:schemeClr val="lt1"/>
                </a:solidFill>
                <a:latin typeface="Calibri"/>
                <a:ea typeface="Calibri"/>
                <a:cs typeface="Calibri"/>
                <a:sym typeface="Calibri"/>
              </a:endParaRPr>
            </a:p>
          </p:txBody>
        </p:sp>
        <p:sp>
          <p:nvSpPr>
            <p:cNvPr id="3633" name="Google Shape;3633;p62"/>
            <p:cNvSpPr/>
            <p:nvPr/>
          </p:nvSpPr>
          <p:spPr>
            <a:xfrm>
              <a:off x="0" y="2309269"/>
              <a:ext cx="6666833" cy="835379"/>
            </a:xfrm>
            <a:prstGeom prst="roundRect">
              <a:avLst>
                <a:gd name="adj" fmla="val 16667"/>
              </a:avLst>
            </a:prstGeom>
            <a:gradFill>
              <a:gsLst>
                <a:gs pos="0">
                  <a:srgbClr val="CA8D7E"/>
                </a:gs>
                <a:gs pos="50000">
                  <a:srgbClr val="C77C69"/>
                </a:gs>
                <a:gs pos="100000">
                  <a:srgbClr val="B56A57"/>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4" name="Google Shape;3634;p62"/>
            <p:cNvSpPr txBox="1"/>
            <p:nvPr/>
          </p:nvSpPr>
          <p:spPr>
            <a:xfrm>
              <a:off x="40780" y="2350049"/>
              <a:ext cx="6585273"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CA" sz="2100" b="0" i="0" u="none" strike="noStrike" cap="none">
                  <a:solidFill>
                    <a:schemeClr val="lt1"/>
                  </a:solidFill>
                  <a:latin typeface="Calibri"/>
                  <a:ea typeface="Calibri"/>
                  <a:cs typeface="Calibri"/>
                  <a:sym typeface="Calibri"/>
                </a:rPr>
                <a:t>Hands cannot be stacked one on top of the other (Thumbs touch or overlapping of fingers only okay).</a:t>
              </a:r>
              <a:endParaRPr sz="2100" b="0" i="0" u="none" strike="noStrike" cap="none">
                <a:solidFill>
                  <a:schemeClr val="lt1"/>
                </a:solidFill>
                <a:latin typeface="Calibri"/>
                <a:ea typeface="Calibri"/>
                <a:cs typeface="Calibri"/>
                <a:sym typeface="Calibri"/>
              </a:endParaRPr>
            </a:p>
          </p:txBody>
        </p:sp>
        <p:sp>
          <p:nvSpPr>
            <p:cNvPr id="3635" name="Google Shape;3635;p62"/>
            <p:cNvSpPr/>
            <p:nvPr/>
          </p:nvSpPr>
          <p:spPr>
            <a:xfrm>
              <a:off x="0" y="3205130"/>
              <a:ext cx="6666833" cy="835379"/>
            </a:xfrm>
            <a:prstGeom prst="roundRect">
              <a:avLst>
                <a:gd name="adj" fmla="val 16667"/>
              </a:avLst>
            </a:prstGeom>
            <a:gradFill>
              <a:gsLst>
                <a:gs pos="0">
                  <a:srgbClr val="BA9A96"/>
                </a:gs>
                <a:gs pos="50000">
                  <a:srgbClr val="B58C87"/>
                </a:gs>
                <a:gs pos="100000">
                  <a:srgbClr val="A17975"/>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6" name="Google Shape;3636;p62"/>
            <p:cNvSpPr txBox="1"/>
            <p:nvPr/>
          </p:nvSpPr>
          <p:spPr>
            <a:xfrm>
              <a:off x="40780" y="3245910"/>
              <a:ext cx="6585273"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CA" sz="2100" b="0" i="0" u="none" strike="noStrike" cap="none">
                  <a:solidFill>
                    <a:schemeClr val="lt1"/>
                  </a:solidFill>
                  <a:latin typeface="Calibri"/>
                  <a:ea typeface="Calibri"/>
                  <a:cs typeface="Calibri"/>
                  <a:sym typeface="Calibri"/>
                </a:rPr>
                <a:t>May turn in any manner as long as the prescribed form is attained before the start of the first arm pull.</a:t>
              </a:r>
              <a:endParaRPr sz="2100" b="0" i="0" u="none" strike="noStrike" cap="none">
                <a:solidFill>
                  <a:schemeClr val="lt1"/>
                </a:solidFill>
                <a:latin typeface="Calibri"/>
                <a:ea typeface="Calibri"/>
                <a:cs typeface="Calibri"/>
                <a:sym typeface="Calibri"/>
              </a:endParaRPr>
            </a:p>
          </p:txBody>
        </p:sp>
        <p:sp>
          <p:nvSpPr>
            <p:cNvPr id="3637" name="Google Shape;3637;p62"/>
            <p:cNvSpPr/>
            <p:nvPr/>
          </p:nvSpPr>
          <p:spPr>
            <a:xfrm>
              <a:off x="0" y="4100990"/>
              <a:ext cx="6666833" cy="835379"/>
            </a:xfrm>
            <a:prstGeom prst="roundRect">
              <a:avLst>
                <a:gd name="adj" fmla="val 16667"/>
              </a:avLst>
            </a:prstGeom>
            <a:gradFill>
              <a:gsLst>
                <a:gs pos="0">
                  <a:srgbClr val="AEAEAE"/>
                </a:gs>
                <a:gs pos="50000">
                  <a:srgbClr val="A4A4A4"/>
                </a:gs>
                <a:gs pos="100000">
                  <a:srgbClr val="909090"/>
                </a:gs>
              </a:gsLst>
              <a:lin ang="54000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8" name="Google Shape;3638;p62"/>
            <p:cNvSpPr txBox="1"/>
            <p:nvPr/>
          </p:nvSpPr>
          <p:spPr>
            <a:xfrm>
              <a:off x="40780" y="4141770"/>
              <a:ext cx="6585273" cy="753819"/>
            </a:xfrm>
            <a:prstGeom prst="rect">
              <a:avLst/>
            </a:prstGeom>
            <a:noFill/>
            <a:ln>
              <a:noFill/>
            </a:ln>
          </p:spPr>
          <p:txBody>
            <a:bodyPr spcFirstLastPara="1" wrap="square" lIns="80000" tIns="80000" rIns="80000" bIns="80000" anchor="ctr" anchorCtr="0">
              <a:noAutofit/>
            </a:bodyPr>
            <a:lstStyle/>
            <a:p>
              <a:pPr marL="0" marR="0" lvl="0" indent="0" algn="l" rtl="0">
                <a:lnSpc>
                  <a:spcPct val="90000"/>
                </a:lnSpc>
                <a:spcBef>
                  <a:spcPts val="0"/>
                </a:spcBef>
                <a:spcAft>
                  <a:spcPts val="0"/>
                </a:spcAft>
                <a:buClr>
                  <a:schemeClr val="lt1"/>
                </a:buClr>
                <a:buSzPts val="2100"/>
                <a:buFont typeface="Calibri"/>
                <a:buNone/>
              </a:pPr>
              <a:r>
                <a:rPr lang="en-CA" sz="2100" b="0" i="0" u="none" strike="noStrike" cap="none">
                  <a:solidFill>
                    <a:schemeClr val="lt1"/>
                  </a:solidFill>
                  <a:latin typeface="Calibri"/>
                  <a:ea typeface="Calibri"/>
                  <a:cs typeface="Calibri"/>
                  <a:sym typeface="Calibri"/>
                </a:rPr>
                <a:t>From the beginning of the first armstroke after the start and after each turn, the body shall be kept on the breast.</a:t>
              </a:r>
              <a:endParaRPr sz="21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2"/>
        <p:cNvGrpSpPr/>
        <p:nvPr/>
      </p:nvGrpSpPr>
      <p:grpSpPr>
        <a:xfrm>
          <a:off x="0" y="0"/>
          <a:ext cx="0" cy="0"/>
          <a:chOff x="0" y="0"/>
          <a:chExt cx="0" cy="0"/>
        </a:xfrm>
      </p:grpSpPr>
      <p:sp>
        <p:nvSpPr>
          <p:cNvPr id="3643" name="Google Shape;3643;p63"/>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4" name="Google Shape;3644;p63"/>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5" name="Google Shape;3645;p63"/>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6" name="Google Shape;3646;p63"/>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7" name="Google Shape;3647;p63"/>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8" name="Google Shape;3648;p63"/>
          <p:cNvSpPr/>
          <p:nvPr/>
        </p:nvSpPr>
        <p:spPr>
          <a:xfrm rot="5400000" flipH="1">
            <a:off x="-1410095" y="1410079"/>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9" name="Google Shape;3649;p63"/>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Breaststroke Start (and Turn)</a:t>
            </a:r>
            <a:endParaRPr/>
          </a:p>
        </p:txBody>
      </p:sp>
      <p:sp>
        <p:nvSpPr>
          <p:cNvPr id="3650" name="Google Shape;3650;p63"/>
          <p:cNvSpPr txBox="1">
            <a:spLocks noGrp="1"/>
          </p:cNvSpPr>
          <p:nvPr>
            <p:ph type="body" idx="1"/>
          </p:nvPr>
        </p:nvSpPr>
        <p:spPr>
          <a:xfrm>
            <a:off x="4581727" y="649480"/>
            <a:ext cx="3025303"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dirty="0"/>
              <a:t>The hands may extend beyond the hips during the first stroke after the start and each turn; such extension at any other time is a DQ.</a:t>
            </a:r>
            <a:endParaRPr sz="2000" dirty="0"/>
          </a:p>
          <a:p>
            <a:pPr marL="457200" lvl="0" indent="0" algn="l" rtl="0">
              <a:lnSpc>
                <a:spcPct val="90000"/>
              </a:lnSpc>
              <a:spcBef>
                <a:spcPts val="0"/>
              </a:spcBef>
              <a:spcAft>
                <a:spcPts val="0"/>
              </a:spcAft>
              <a:buSzPts val="1800"/>
              <a:buNone/>
            </a:pPr>
            <a:endParaRPr sz="2000" dirty="0"/>
          </a:p>
          <a:p>
            <a:pPr marL="228600" lvl="0" indent="-228600" algn="l" rtl="0">
              <a:lnSpc>
                <a:spcPct val="90000"/>
              </a:lnSpc>
              <a:spcBef>
                <a:spcPts val="1000"/>
              </a:spcBef>
              <a:spcAft>
                <a:spcPts val="0"/>
              </a:spcAft>
              <a:buClr>
                <a:schemeClr val="dk1"/>
              </a:buClr>
              <a:buSzPts val="2000"/>
              <a:buChar char="•"/>
            </a:pPr>
            <a:r>
              <a:rPr lang="en-CA" sz="2000" dirty="0"/>
              <a:t>A single dolphin kick is allowed at the start and after each turn at any time prior to the first breaststroke kick.</a:t>
            </a:r>
            <a:endParaRPr dirty="0"/>
          </a:p>
        </p:txBody>
      </p:sp>
      <p:pic>
        <p:nvPicPr>
          <p:cNvPr id="2" name="Picture 1" descr="Breast Dive-in">
            <a:extLst>
              <a:ext uri="{FF2B5EF4-FFF2-40B4-BE49-F238E27FC236}">
                <a16:creationId xmlns:a16="http://schemas.microsoft.com/office/drawing/2014/main" id="{BA7C332F-566F-2AB0-ABA8-626DDE34AA1D}"/>
              </a:ext>
            </a:extLst>
          </p:cNvPr>
          <p:cNvPicPr>
            <a:picLocks noChangeAspect="1" noChangeArrowheads="1"/>
          </p:cNvPicPr>
          <p:nvPr/>
        </p:nvPicPr>
        <p:blipFill>
          <a:blip r:embed="rId3" cstate="print"/>
          <a:srcRect/>
          <a:stretch>
            <a:fillRect/>
          </a:stretch>
        </p:blipFill>
        <p:spPr bwMode="auto">
          <a:xfrm>
            <a:off x="4281664" y="5491424"/>
            <a:ext cx="7128792" cy="1035339"/>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2"/>
        <p:cNvGrpSpPr/>
        <p:nvPr/>
      </p:nvGrpSpPr>
      <p:grpSpPr>
        <a:xfrm>
          <a:off x="0" y="0"/>
          <a:ext cx="0" cy="0"/>
          <a:chOff x="0" y="0"/>
          <a:chExt cx="0" cy="0"/>
        </a:xfrm>
      </p:grpSpPr>
      <p:sp>
        <p:nvSpPr>
          <p:cNvPr id="3643" name="Google Shape;3643;p63"/>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4" name="Google Shape;3644;p63"/>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5" name="Google Shape;3645;p63"/>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6" name="Google Shape;3646;p63"/>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7" name="Google Shape;3647;p63"/>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8" name="Google Shape;3648;p63"/>
          <p:cNvSpPr/>
          <p:nvPr/>
        </p:nvSpPr>
        <p:spPr>
          <a:xfrm rot="5400000" flipH="1">
            <a:off x="-1410095" y="1410079"/>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49" name="Google Shape;3649;p63"/>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dirty="0">
                <a:solidFill>
                  <a:srgbClr val="FFFFFF"/>
                </a:solidFill>
              </a:rPr>
              <a:t>Breaststroke Turn (Video 9)</a:t>
            </a:r>
            <a:endParaRPr dirty="0"/>
          </a:p>
        </p:txBody>
      </p:sp>
      <p:sp>
        <p:nvSpPr>
          <p:cNvPr id="4" name="Text Placeholder 3">
            <a:extLst>
              <a:ext uri="{FF2B5EF4-FFF2-40B4-BE49-F238E27FC236}">
                <a16:creationId xmlns:a16="http://schemas.microsoft.com/office/drawing/2014/main" id="{5E27A4EA-3F39-BFDF-FDF1-C1DFB7DED2A9}"/>
              </a:ext>
            </a:extLst>
          </p:cNvPr>
          <p:cNvSpPr>
            <a:spLocks noGrp="1"/>
          </p:cNvSpPr>
          <p:nvPr>
            <p:ph type="body" idx="1"/>
          </p:nvPr>
        </p:nvSpPr>
        <p:spPr/>
        <p:txBody>
          <a:bodyPr/>
          <a:lstStyle/>
          <a:p>
            <a:endParaRPr lang="en-CA" dirty="0"/>
          </a:p>
        </p:txBody>
      </p:sp>
      <p:pic>
        <p:nvPicPr>
          <p:cNvPr id="6" name="Screen Recording 2020-08-07 at 2.58.58 PM.mov" descr="Screen Recording 2020-08-07 at 2.58.58 PM.mov">
            <a:hlinkClick r:id="" action="ppaction://media"/>
            <a:extLst>
              <a:ext uri="{FF2B5EF4-FFF2-40B4-BE49-F238E27FC236}">
                <a16:creationId xmlns:a16="http://schemas.microsoft.com/office/drawing/2014/main" id="{4788290E-5AF7-AB39-1C10-5792B7771C8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03294" y="1268214"/>
            <a:ext cx="8023225" cy="4525962"/>
          </a:xfrm>
          <a:prstGeom prst="rect">
            <a:avLst/>
          </a:prstGeom>
          <a:noFill/>
          <a:ln>
            <a:noFill/>
          </a:ln>
        </p:spPr>
      </p:pic>
    </p:spTree>
    <p:extLst>
      <p:ext uri="{BB962C8B-B14F-4D97-AF65-F5344CB8AC3E}">
        <p14:creationId xmlns:p14="http://schemas.microsoft.com/office/powerpoint/2010/main" val="36086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6"/>
        <p:cNvGrpSpPr/>
        <p:nvPr/>
      </p:nvGrpSpPr>
      <p:grpSpPr>
        <a:xfrm>
          <a:off x="0" y="0"/>
          <a:ext cx="0" cy="0"/>
          <a:chOff x="0" y="0"/>
          <a:chExt cx="0" cy="0"/>
        </a:xfrm>
      </p:grpSpPr>
      <p:sp>
        <p:nvSpPr>
          <p:cNvPr id="3667" name="Google Shape;3667;p6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8" name="Google Shape;3668;p6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69" name="Google Shape;3669;p65"/>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0" name="Google Shape;3670;p65"/>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1" name="Google Shape;3671;p65"/>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2" name="Google Shape;3672;p65"/>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3" name="Google Shape;3673;p65"/>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74" name="Google Shape;3674;p65"/>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Breaststroke – DQ Wording</a:t>
            </a:r>
            <a:endParaRPr/>
          </a:p>
        </p:txBody>
      </p:sp>
      <p:sp>
        <p:nvSpPr>
          <p:cNvPr id="3675" name="Google Shape;3675;p65"/>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The following is the preferred, but not only wording for DQs:</a:t>
            </a:r>
            <a:endParaRPr/>
          </a:p>
          <a:p>
            <a:pPr marL="685800" lvl="1" indent="-228600" algn="l" rtl="0">
              <a:lnSpc>
                <a:spcPct val="90000"/>
              </a:lnSpc>
              <a:spcBef>
                <a:spcPts val="500"/>
              </a:spcBef>
              <a:spcAft>
                <a:spcPts val="0"/>
              </a:spcAft>
              <a:buClr>
                <a:schemeClr val="dk1"/>
              </a:buClr>
              <a:buSzPts val="2000"/>
              <a:buFont typeface="Arial"/>
              <a:buChar char="•"/>
            </a:pPr>
            <a:r>
              <a:rPr lang="en-CA" sz="2000"/>
              <a:t>“non-simultaneous touch at 25m (50m, finish)” (include which hand touched first)</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“non-simultaneous touch at 25m (50m, finish) with one hand on top of the other”</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“one hand touch as 25m (50m, 75m, finish)” (include which hand)</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“scissor kick” or “flutter kick”</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“more than 1 dolphin kick at start (or turn at 25m, 50m or 75m)”</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79"/>
        <p:cNvGrpSpPr/>
        <p:nvPr/>
      </p:nvGrpSpPr>
      <p:grpSpPr>
        <a:xfrm>
          <a:off x="0" y="0"/>
          <a:ext cx="0" cy="0"/>
          <a:chOff x="0" y="0"/>
          <a:chExt cx="0" cy="0"/>
        </a:xfrm>
      </p:grpSpPr>
      <p:sp>
        <p:nvSpPr>
          <p:cNvPr id="3680" name="Google Shape;3680;p6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1" name="Google Shape;3681;p6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2" name="Google Shape;3682;p66"/>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3" name="Google Shape;3683;p66"/>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4" name="Google Shape;3684;p66"/>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5" name="Google Shape;3685;p66"/>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6" name="Google Shape;3686;p66"/>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7" name="Google Shape;3687;p66"/>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Breaststroke – DQ Wording (cont.)</a:t>
            </a:r>
            <a:endParaRPr/>
          </a:p>
        </p:txBody>
      </p:sp>
      <p:sp>
        <p:nvSpPr>
          <p:cNvPr id="3688" name="Google Shape;3688;p66"/>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685800" lvl="1" indent="-228600" algn="l" rtl="0">
              <a:lnSpc>
                <a:spcPct val="90000"/>
              </a:lnSpc>
              <a:spcBef>
                <a:spcPts val="0"/>
              </a:spcBef>
              <a:spcAft>
                <a:spcPts val="0"/>
              </a:spcAft>
              <a:buClr>
                <a:schemeClr val="dk1"/>
              </a:buClr>
              <a:buSzPts val="2000"/>
              <a:buFont typeface="Arial"/>
              <a:buChar char="•"/>
            </a:pPr>
            <a:r>
              <a:rPr lang="en-CA" sz="2000"/>
              <a:t>“alternating arm movements”</a:t>
            </a:r>
            <a:endParaRPr sz="2000"/>
          </a:p>
          <a:p>
            <a:pPr marL="914400" lvl="0" indent="0" algn="l" rtl="0">
              <a:lnSpc>
                <a:spcPct val="90000"/>
              </a:lnSpc>
              <a:spcBef>
                <a:spcPts val="0"/>
              </a:spcBef>
              <a:spcAft>
                <a:spcPts val="0"/>
              </a:spcAft>
              <a:buSzPts val="1800"/>
              <a:buNone/>
            </a:pPr>
            <a:endParaRPr sz="2000"/>
          </a:p>
          <a:p>
            <a:pPr marL="685800" lvl="1" indent="-228600" algn="l" rtl="0">
              <a:lnSpc>
                <a:spcPct val="90000"/>
              </a:lnSpc>
              <a:spcBef>
                <a:spcPts val="0"/>
              </a:spcBef>
              <a:spcAft>
                <a:spcPts val="0"/>
              </a:spcAft>
              <a:buClr>
                <a:schemeClr val="dk1"/>
              </a:buClr>
              <a:buSzPts val="2000"/>
              <a:buFont typeface="Arial"/>
              <a:buChar char="•"/>
            </a:pPr>
            <a:r>
              <a:rPr lang="en-CA" sz="2000"/>
              <a:t>“asymmetric arm pull”</a:t>
            </a:r>
            <a:endParaRPr/>
          </a:p>
          <a:p>
            <a:pPr marL="0" lvl="0" indent="0" algn="l" rtl="0">
              <a:lnSpc>
                <a:spcPct val="90000"/>
              </a:lnSpc>
              <a:spcBef>
                <a:spcPts val="0"/>
              </a:spcBef>
              <a:spcAft>
                <a:spcPts val="0"/>
              </a:spcAft>
              <a:buSzPts val="1800"/>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“arm pull past hips – other than at start or turn”</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“failure of head to surface during each stroke” – except first stroke at start and turn.</a:t>
            </a:r>
            <a:endParaRPr sz="2000"/>
          </a:p>
          <a:p>
            <a:pPr marL="914400" lvl="0" indent="0" algn="l" rtl="0">
              <a:lnSpc>
                <a:spcPct val="90000"/>
              </a:lnSpc>
              <a:spcBef>
                <a:spcPts val="500"/>
              </a:spcBef>
              <a:spcAft>
                <a:spcPts val="0"/>
              </a:spcAft>
              <a:buSzPts val="1800"/>
              <a:buNone/>
            </a:pPr>
            <a:endParaRPr sz="2000"/>
          </a:p>
          <a:p>
            <a:pPr marL="685800" lvl="1" indent="-228600" algn="l" rtl="0">
              <a:lnSpc>
                <a:spcPct val="90000"/>
              </a:lnSpc>
              <a:spcBef>
                <a:spcPts val="500"/>
              </a:spcBef>
              <a:spcAft>
                <a:spcPts val="0"/>
              </a:spcAft>
              <a:buClr>
                <a:schemeClr val="dk1"/>
              </a:buClr>
              <a:buSzPts val="2000"/>
              <a:buFont typeface="Arial"/>
              <a:buChar char="•"/>
            </a:pPr>
            <a:r>
              <a:rPr lang="en-CA" sz="2000"/>
              <a:t>“failure of head to surface before the hands turn inward at the widest part of the second stroke on start (or turn at 25m, 50m, 75m)”</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92"/>
        <p:cNvGrpSpPr/>
        <p:nvPr/>
      </p:nvGrpSpPr>
      <p:grpSpPr>
        <a:xfrm>
          <a:off x="0" y="0"/>
          <a:ext cx="0" cy="0"/>
          <a:chOff x="0" y="0"/>
          <a:chExt cx="0" cy="0"/>
        </a:xfrm>
      </p:grpSpPr>
      <p:sp>
        <p:nvSpPr>
          <p:cNvPr id="3693" name="Google Shape;3693;p6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4" name="Google Shape;3694;p6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5" name="Google Shape;3695;p67"/>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6" name="Google Shape;3696;p67"/>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7" name="Google Shape;3697;p67"/>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8" name="Google Shape;3698;p67"/>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9" name="Google Shape;3699;p67"/>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0" name="Google Shape;3700;p67"/>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Butterfly</a:t>
            </a:r>
            <a:endParaRPr/>
          </a:p>
        </p:txBody>
      </p:sp>
      <p:sp>
        <p:nvSpPr>
          <p:cNvPr id="3701" name="Google Shape;3701;p67"/>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1800"/>
              <a:buChar char="•"/>
            </a:pPr>
            <a:endParaRPr lang="en-CA" sz="2000" dirty="0"/>
          </a:p>
          <a:p>
            <a:pPr marL="228600" lvl="0" indent="-228600" algn="l" rtl="0">
              <a:lnSpc>
                <a:spcPct val="90000"/>
              </a:lnSpc>
              <a:spcBef>
                <a:spcPts val="0"/>
              </a:spcBef>
              <a:spcAft>
                <a:spcPts val="0"/>
              </a:spcAft>
              <a:buClr>
                <a:schemeClr val="dk1"/>
              </a:buClr>
              <a:buSzPts val="1800"/>
              <a:buChar char="•"/>
            </a:pPr>
            <a:r>
              <a:rPr lang="en-CA" sz="2000" dirty="0"/>
              <a:t>From the beginning of the first arm stroke after the start and after each turn, the swimmer’s body shall remain on the breast.</a:t>
            </a:r>
          </a:p>
          <a:p>
            <a:pPr marL="228600" lvl="0" indent="-228600" algn="l" rtl="0">
              <a:lnSpc>
                <a:spcPct val="90000"/>
              </a:lnSpc>
              <a:spcBef>
                <a:spcPts val="0"/>
              </a:spcBef>
              <a:spcAft>
                <a:spcPts val="0"/>
              </a:spcAft>
              <a:buClr>
                <a:schemeClr val="dk1"/>
              </a:buClr>
              <a:buSzPts val="1800"/>
              <a:buChar char="•"/>
            </a:pPr>
            <a:endParaRPr lang="en-CA" sz="2000" dirty="0"/>
          </a:p>
          <a:p>
            <a:pPr marL="228600" lvl="0" indent="-228600" algn="l" rtl="0">
              <a:lnSpc>
                <a:spcPct val="90000"/>
              </a:lnSpc>
              <a:spcBef>
                <a:spcPts val="0"/>
              </a:spcBef>
              <a:spcAft>
                <a:spcPts val="0"/>
              </a:spcAft>
              <a:buClr>
                <a:schemeClr val="dk1"/>
              </a:buClr>
              <a:buSzPts val="1800"/>
              <a:buChar char="•"/>
            </a:pPr>
            <a:r>
              <a:rPr lang="en-CA" sz="2000" dirty="0"/>
              <a:t>The swimmer shall bring both arms forward together over the water, or at least breaking the surface and backward simultaneously throughout the race.</a:t>
            </a:r>
            <a:endParaRPr sz="2000" dirty="0"/>
          </a:p>
          <a:p>
            <a:pPr marL="457200" lvl="0" indent="0" algn="l" rtl="0">
              <a:lnSpc>
                <a:spcPct val="90000"/>
              </a:lnSpc>
              <a:spcBef>
                <a:spcPts val="600"/>
              </a:spcBef>
              <a:spcAft>
                <a:spcPts val="0"/>
              </a:spcAft>
              <a:buSzPts val="1800"/>
              <a:buNone/>
            </a:pPr>
            <a:endParaRPr sz="2000" dirty="0"/>
          </a:p>
          <a:p>
            <a:pPr marL="228600" lvl="0" indent="-228600" algn="l" rtl="0">
              <a:lnSpc>
                <a:spcPct val="90000"/>
              </a:lnSpc>
              <a:spcBef>
                <a:spcPts val="600"/>
              </a:spcBef>
              <a:spcAft>
                <a:spcPts val="0"/>
              </a:spcAft>
              <a:buClr>
                <a:schemeClr val="dk1"/>
              </a:buClr>
              <a:buSzPts val="1800"/>
              <a:buChar char="•"/>
            </a:pPr>
            <a:r>
              <a:rPr lang="en-CA" sz="2000" dirty="0"/>
              <a:t>There is no limit to the number of legal kicks.</a:t>
            </a:r>
            <a:endParaRPr sz="2000" dirty="0"/>
          </a:p>
          <a:p>
            <a:pPr marL="457200" lvl="0" indent="0" algn="l" rtl="0">
              <a:lnSpc>
                <a:spcPct val="90000"/>
              </a:lnSpc>
              <a:spcBef>
                <a:spcPts val="600"/>
              </a:spcBef>
              <a:spcAft>
                <a:spcPts val="0"/>
              </a:spcAft>
              <a:buSzPts val="1800"/>
              <a:buNone/>
            </a:pPr>
            <a:endParaRPr sz="2000" dirty="0"/>
          </a:p>
          <a:p>
            <a:pPr marL="228600" lvl="0" indent="-228600" algn="l" rtl="0">
              <a:lnSpc>
                <a:spcPct val="90000"/>
              </a:lnSpc>
              <a:spcBef>
                <a:spcPts val="600"/>
              </a:spcBef>
              <a:spcAft>
                <a:spcPts val="0"/>
              </a:spcAft>
              <a:buClr>
                <a:schemeClr val="dk1"/>
              </a:buClr>
              <a:buSzPts val="1800"/>
              <a:buChar char="•"/>
            </a:pPr>
            <a:r>
              <a:rPr lang="en-CA" sz="2000" dirty="0"/>
              <a:t>Legs must not alternate with each other, but can be offset.</a:t>
            </a:r>
            <a:endParaRPr sz="2000" dirty="0"/>
          </a:p>
          <a:p>
            <a:pPr marL="457200" lvl="0" indent="0" algn="l" rtl="0">
              <a:lnSpc>
                <a:spcPct val="90000"/>
              </a:lnSpc>
              <a:spcBef>
                <a:spcPts val="600"/>
              </a:spcBef>
              <a:spcAft>
                <a:spcPts val="0"/>
              </a:spcAft>
              <a:buSzPts val="1800"/>
              <a:buNone/>
            </a:pPr>
            <a:endParaRPr sz="2000" dirty="0"/>
          </a:p>
          <a:p>
            <a:pPr marL="228600" lvl="0" indent="-228600" algn="l" rtl="0">
              <a:lnSpc>
                <a:spcPct val="90000"/>
              </a:lnSpc>
              <a:spcBef>
                <a:spcPts val="600"/>
              </a:spcBef>
              <a:spcAft>
                <a:spcPts val="0"/>
              </a:spcAft>
              <a:buClr>
                <a:schemeClr val="dk1"/>
              </a:buClr>
              <a:buSzPts val="1800"/>
              <a:buChar char="•"/>
            </a:pPr>
            <a:r>
              <a:rPr lang="en-CA" sz="2000" dirty="0"/>
              <a:t>Kick may be dolphin or breaststroke (not scissor) and may change back and forth without penalty.</a:t>
            </a:r>
            <a:endParaRPr sz="2000" dirty="0"/>
          </a:p>
          <a:p>
            <a:pPr marL="457200" lvl="0" indent="0" algn="l" rtl="0">
              <a:lnSpc>
                <a:spcPct val="90000"/>
              </a:lnSpc>
              <a:spcBef>
                <a:spcPts val="600"/>
              </a:spcBef>
              <a:spcAft>
                <a:spcPts val="0"/>
              </a:spcAft>
              <a:buSzPts val="1800"/>
              <a:buNone/>
            </a:pPr>
            <a:endParaRPr sz="2000" dirty="0"/>
          </a:p>
          <a:p>
            <a:pPr marL="228600" lvl="0" indent="-228600" algn="l" rtl="0">
              <a:lnSpc>
                <a:spcPct val="90000"/>
              </a:lnSpc>
              <a:spcBef>
                <a:spcPts val="600"/>
              </a:spcBef>
              <a:spcAft>
                <a:spcPts val="0"/>
              </a:spcAft>
              <a:buClr>
                <a:schemeClr val="dk1"/>
              </a:buClr>
              <a:buSzPts val="1800"/>
              <a:buChar char="•"/>
            </a:pPr>
            <a:r>
              <a:rPr lang="en-CA" sz="2000" dirty="0"/>
              <a:t>Must break the surface before 15m on start and turns.</a:t>
            </a:r>
            <a:endParaRPr dirty="0"/>
          </a:p>
          <a:p>
            <a:pPr marL="228600" lvl="0" indent="-114300" algn="l" rtl="0">
              <a:lnSpc>
                <a:spcPct val="90000"/>
              </a:lnSpc>
              <a:spcBef>
                <a:spcPts val="1000"/>
              </a:spcBef>
              <a:spcAft>
                <a:spcPts val="0"/>
              </a:spcAft>
              <a:buClr>
                <a:schemeClr val="dk1"/>
              </a:buClr>
              <a:buSzPts val="1800"/>
              <a:buNone/>
            </a:pPr>
            <a:endParaRPr sz="2000" dirty="0"/>
          </a:p>
          <a:p>
            <a:pPr marL="228600" lvl="0" indent="-101600" algn="l" rtl="0">
              <a:lnSpc>
                <a:spcPct val="90000"/>
              </a:lnSpc>
              <a:spcBef>
                <a:spcPts val="1000"/>
              </a:spcBef>
              <a:spcAft>
                <a:spcPts val="0"/>
              </a:spcAft>
              <a:buClr>
                <a:schemeClr val="dk1"/>
              </a:buClr>
              <a:buSzPts val="2000"/>
              <a:buNone/>
            </a:pPr>
            <a:endParaRPr sz="20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05"/>
        <p:cNvGrpSpPr/>
        <p:nvPr/>
      </p:nvGrpSpPr>
      <p:grpSpPr>
        <a:xfrm>
          <a:off x="0" y="0"/>
          <a:ext cx="0" cy="0"/>
          <a:chOff x="0" y="0"/>
          <a:chExt cx="0" cy="0"/>
        </a:xfrm>
      </p:grpSpPr>
      <p:sp>
        <p:nvSpPr>
          <p:cNvPr id="3706" name="Google Shape;3706;p6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7" name="Google Shape;3707;p68"/>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8" name="Google Shape;3708;p68"/>
          <p:cNvSpPr/>
          <p:nvPr/>
        </p:nvSpPr>
        <p:spPr>
          <a:xfrm rot="-5400000">
            <a:off x="-158495" y="2660473"/>
            <a:ext cx="4355594" cy="4038603"/>
          </a:xfrm>
          <a:prstGeom prst="rect">
            <a:avLst/>
          </a:prstGeom>
          <a:gradFill>
            <a:gsLst>
              <a:gs pos="0">
                <a:srgbClr val="4472C4">
                  <a:alpha val="49019"/>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09" name="Google Shape;3709;p68"/>
          <p:cNvSpPr/>
          <p:nvPr/>
        </p:nvSpPr>
        <p:spPr>
          <a:xfrm rot="-5400000" flipH="1">
            <a:off x="-1180882" y="1638085"/>
            <a:ext cx="6857572" cy="3581401"/>
          </a:xfrm>
          <a:prstGeom prst="rect">
            <a:avLst/>
          </a:prstGeom>
          <a:gradFill>
            <a:gsLst>
              <a:gs pos="0">
                <a:srgbClr val="000000">
                  <a:alpha val="58039"/>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0" name="Google Shape;3710;p68"/>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1" name="Google Shape;3711;p68"/>
          <p:cNvSpPr txBox="1">
            <a:spLocks noGrp="1"/>
          </p:cNvSpPr>
          <p:nvPr>
            <p:ph type="title"/>
          </p:nvPr>
        </p:nvSpPr>
        <p:spPr>
          <a:xfrm>
            <a:off x="660041" y="2767106"/>
            <a:ext cx="2880828" cy="3071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latin typeface="Calibri"/>
                <a:ea typeface="Calibri"/>
                <a:cs typeface="Calibri"/>
                <a:sym typeface="Calibri"/>
              </a:rPr>
              <a:t>Butterfly Video (Video 5) </a:t>
            </a:r>
            <a:endParaRPr/>
          </a:p>
        </p:txBody>
      </p:sp>
      <p:sp>
        <p:nvSpPr>
          <p:cNvPr id="3" name="Text Placeholder 2">
            <a:extLst>
              <a:ext uri="{FF2B5EF4-FFF2-40B4-BE49-F238E27FC236}">
                <a16:creationId xmlns:a16="http://schemas.microsoft.com/office/drawing/2014/main" id="{0C82FFD5-202E-66F9-A07D-1F4A07ECEBBC}"/>
              </a:ext>
            </a:extLst>
          </p:cNvPr>
          <p:cNvSpPr>
            <a:spLocks noGrp="1"/>
          </p:cNvSpPr>
          <p:nvPr>
            <p:ph type="body" idx="1"/>
          </p:nvPr>
        </p:nvSpPr>
        <p:spPr/>
        <p:txBody>
          <a:bodyPr/>
          <a:lstStyle/>
          <a:p>
            <a:endParaRPr lang="en-CA" dirty="0"/>
          </a:p>
        </p:txBody>
      </p:sp>
      <p:pic>
        <p:nvPicPr>
          <p:cNvPr id="4" name="Slide39Video-Butterfly.mpg">
            <a:hlinkClick r:id="" action="ppaction://media"/>
            <a:extLst>
              <a:ext uri="{FF2B5EF4-FFF2-40B4-BE49-F238E27FC236}">
                <a16:creationId xmlns:a16="http://schemas.microsoft.com/office/drawing/2014/main" id="{25DC0125-8FE6-220C-2666-3856AAB445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4601043" y="1651001"/>
            <a:ext cx="5534025" cy="452596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p7"/>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7"/>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7"/>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p7"/>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7"/>
          <p:cNvSpPr/>
          <p:nvPr/>
        </p:nvSpPr>
        <p:spPr>
          <a:xfrm rot="5400000" flipH="1">
            <a:off x="-1410095" y="1410079"/>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p7"/>
          <p:cNvSpPr txBox="1">
            <a:spLocks noGrp="1"/>
          </p:cNvSpPr>
          <p:nvPr>
            <p:ph type="title"/>
          </p:nvPr>
        </p:nvSpPr>
        <p:spPr>
          <a:xfrm>
            <a:off x="586478" y="1683756"/>
            <a:ext cx="3115265" cy="239635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More White Shirts</a:t>
            </a:r>
            <a:endParaRPr/>
          </a:p>
        </p:txBody>
      </p:sp>
      <p:grpSp>
        <p:nvGrpSpPr>
          <p:cNvPr id="170" name="Google Shape;170;p7"/>
          <p:cNvGrpSpPr/>
          <p:nvPr/>
        </p:nvGrpSpPr>
        <p:grpSpPr>
          <a:xfrm>
            <a:off x="4905052" y="750440"/>
            <a:ext cx="6666833" cy="5453920"/>
            <a:chOff x="0" y="0"/>
            <a:chExt cx="6666833" cy="5453920"/>
          </a:xfrm>
        </p:grpSpPr>
        <p:cxnSp>
          <p:nvCxnSpPr>
            <p:cNvPr id="171" name="Google Shape;171;p7"/>
            <p:cNvCxnSpPr/>
            <p:nvPr/>
          </p:nvCxnSpPr>
          <p:spPr>
            <a:xfrm>
              <a:off x="0" y="0"/>
              <a:ext cx="6666833" cy="0"/>
            </a:xfrm>
            <a:prstGeom prst="straightConnector1">
              <a:avLst/>
            </a:prstGeom>
            <a:gradFill>
              <a:gsLst>
                <a:gs pos="0">
                  <a:srgbClr val="5E697B"/>
                </a:gs>
                <a:gs pos="50000">
                  <a:srgbClr val="42536A"/>
                </a:gs>
                <a:gs pos="100000">
                  <a:srgbClr val="38495F"/>
                </a:gs>
              </a:gsLst>
              <a:lin ang="5400000" scaled="0"/>
            </a:gradFill>
            <a:ln w="9525" cap="flat" cmpd="sng">
              <a:solidFill>
                <a:schemeClr val="dk2"/>
              </a:solidFill>
              <a:prstDash val="solid"/>
              <a:miter lim="800000"/>
              <a:headEnd type="none" w="sm" len="sm"/>
              <a:tailEnd type="none" w="sm" len="sm"/>
            </a:ln>
          </p:spPr>
        </p:cxnSp>
        <p:sp>
          <p:nvSpPr>
            <p:cNvPr id="172" name="Google Shape;172;p7"/>
            <p:cNvSpPr/>
            <p:nvPr/>
          </p:nvSpPr>
          <p:spPr>
            <a:xfrm>
              <a:off x="0" y="0"/>
              <a:ext cx="6666833" cy="2726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7"/>
            <p:cNvSpPr txBox="1"/>
            <p:nvPr/>
          </p:nvSpPr>
          <p:spPr>
            <a:xfrm>
              <a:off x="0" y="0"/>
              <a:ext cx="6666833" cy="2726960"/>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CA" sz="2200" b="0" i="0" u="sng" strike="noStrike" cap="none">
                  <a:solidFill>
                    <a:schemeClr val="dk1"/>
                  </a:solidFill>
                  <a:latin typeface="Calibri"/>
                  <a:ea typeface="Calibri"/>
                  <a:cs typeface="Calibri"/>
                  <a:sym typeface="Calibri"/>
                </a:rPr>
                <a:t>Head Timer </a:t>
              </a:r>
              <a:r>
                <a:rPr lang="en-CA" sz="2200" b="0" i="0" u="none" strike="noStrike" cap="none">
                  <a:solidFill>
                    <a:schemeClr val="dk1"/>
                  </a:solidFill>
                  <a:latin typeface="Calibri"/>
                  <a:ea typeface="Calibri"/>
                  <a:cs typeface="Calibri"/>
                  <a:sym typeface="Calibri"/>
                </a:rPr>
                <a:t>- They instruct the lane timers on how to time.  An example of this might be a situation in which we switch from 50 metre races to 100 metre races.  Letting the timers know this will hopefully ensure they do not jump up and hit their plunger or stopwatch early.  They will also coach the timers on good positioning.  In some meets the head timer will assist as a turn judge.</a:t>
              </a:r>
              <a:endParaRPr sz="1400" b="0" i="0" u="none" strike="noStrike" cap="none">
                <a:solidFill>
                  <a:srgbClr val="000000"/>
                </a:solidFill>
                <a:latin typeface="Arial"/>
                <a:ea typeface="Arial"/>
                <a:cs typeface="Arial"/>
                <a:sym typeface="Arial"/>
              </a:endParaRPr>
            </a:p>
          </p:txBody>
        </p:sp>
        <p:cxnSp>
          <p:nvCxnSpPr>
            <p:cNvPr id="174" name="Google Shape;174;p7"/>
            <p:cNvCxnSpPr/>
            <p:nvPr/>
          </p:nvCxnSpPr>
          <p:spPr>
            <a:xfrm>
              <a:off x="0" y="2726960"/>
              <a:ext cx="6666833" cy="0"/>
            </a:xfrm>
            <a:prstGeom prst="straightConnector1">
              <a:avLst/>
            </a:prstGeom>
            <a:gradFill>
              <a:gsLst>
                <a:gs pos="0">
                  <a:srgbClr val="5E697B"/>
                </a:gs>
                <a:gs pos="50000">
                  <a:srgbClr val="42536A"/>
                </a:gs>
                <a:gs pos="100000">
                  <a:srgbClr val="38495F"/>
                </a:gs>
              </a:gsLst>
              <a:lin ang="5400000" scaled="0"/>
            </a:gradFill>
            <a:ln w="9525" cap="flat" cmpd="sng">
              <a:solidFill>
                <a:schemeClr val="dk2"/>
              </a:solidFill>
              <a:prstDash val="solid"/>
              <a:miter lim="800000"/>
              <a:headEnd type="none" w="sm" len="sm"/>
              <a:tailEnd type="none" w="sm" len="sm"/>
            </a:ln>
          </p:spPr>
        </p:cxnSp>
        <p:sp>
          <p:nvSpPr>
            <p:cNvPr id="175" name="Google Shape;175;p7"/>
            <p:cNvSpPr/>
            <p:nvPr/>
          </p:nvSpPr>
          <p:spPr>
            <a:xfrm>
              <a:off x="0" y="2726960"/>
              <a:ext cx="6666833" cy="272696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
            <p:cNvSpPr txBox="1"/>
            <p:nvPr/>
          </p:nvSpPr>
          <p:spPr>
            <a:xfrm>
              <a:off x="0" y="2726960"/>
              <a:ext cx="6666833" cy="2726960"/>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dk1"/>
                </a:buClr>
                <a:buSzPts val="2200"/>
                <a:buFont typeface="Calibri"/>
                <a:buNone/>
              </a:pPr>
              <a:r>
                <a:rPr lang="en-CA" sz="2200" b="0" i="0" u="sng" strike="noStrike" cap="none">
                  <a:solidFill>
                    <a:schemeClr val="dk1"/>
                  </a:solidFill>
                  <a:latin typeface="Calibri"/>
                  <a:ea typeface="Calibri"/>
                  <a:cs typeface="Calibri"/>
                  <a:sym typeface="Calibri"/>
                </a:rPr>
                <a:t>Designated Disqualification Official (DDO) </a:t>
              </a:r>
              <a:r>
                <a:rPr lang="en-CA" sz="2200" b="0" i="0" u="none" strike="noStrike" cap="none">
                  <a:solidFill>
                    <a:schemeClr val="dk1"/>
                  </a:solidFill>
                  <a:latin typeface="Calibri"/>
                  <a:ea typeface="Calibri"/>
                  <a:cs typeface="Calibri"/>
                  <a:sym typeface="Calibri"/>
                </a:rPr>
                <a:t>- These officials report the DQ to the swimmer’s coach.</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16"/>
        <p:cNvGrpSpPr/>
        <p:nvPr/>
      </p:nvGrpSpPr>
      <p:grpSpPr>
        <a:xfrm>
          <a:off x="0" y="0"/>
          <a:ext cx="0" cy="0"/>
          <a:chOff x="0" y="0"/>
          <a:chExt cx="0" cy="0"/>
        </a:xfrm>
      </p:grpSpPr>
      <p:sp>
        <p:nvSpPr>
          <p:cNvPr id="3717" name="Google Shape;3717;p69"/>
          <p:cNvSpPr/>
          <p:nvPr/>
        </p:nvSpPr>
        <p:spPr>
          <a:xfrm>
            <a:off x="0" y="2"/>
            <a:ext cx="12192000" cy="685799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8" name="Google Shape;3718;p69"/>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19" name="Google Shape;3719;p69"/>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0" name="Google Shape;3720;p69"/>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1" name="Google Shape;3721;p69"/>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2" name="Google Shape;3722;p69"/>
          <p:cNvSpPr/>
          <p:nvPr/>
        </p:nvSpPr>
        <p:spPr>
          <a:xfrm rot="5400000" flipH="1">
            <a:off x="-1410095" y="1410079"/>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3" name="Google Shape;3723;p69"/>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Butterfly - Turn</a:t>
            </a:r>
            <a:endParaRPr/>
          </a:p>
        </p:txBody>
      </p:sp>
      <p:sp>
        <p:nvSpPr>
          <p:cNvPr id="3724" name="Google Shape;3724;p69"/>
          <p:cNvSpPr txBox="1">
            <a:spLocks noGrp="1"/>
          </p:cNvSpPr>
          <p:nvPr>
            <p:ph type="body" idx="1"/>
          </p:nvPr>
        </p:nvSpPr>
        <p:spPr>
          <a:xfrm>
            <a:off x="4581727" y="511388"/>
            <a:ext cx="7143551" cy="2789025"/>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Must not recover arms under the water to touch.</a:t>
            </a:r>
            <a:endParaRPr/>
          </a:p>
          <a:p>
            <a:pPr marL="228600" lvl="0" indent="-228600" algn="l" rtl="0">
              <a:lnSpc>
                <a:spcPct val="90000"/>
              </a:lnSpc>
              <a:spcBef>
                <a:spcPts val="1000"/>
              </a:spcBef>
              <a:spcAft>
                <a:spcPts val="0"/>
              </a:spcAft>
              <a:buClr>
                <a:schemeClr val="dk1"/>
              </a:buClr>
              <a:buSzPts val="2000"/>
              <a:buChar char="•"/>
            </a:pPr>
            <a:r>
              <a:rPr lang="en-CA" sz="2000"/>
              <a:t>Touch must be with both hands simultaneously.</a:t>
            </a:r>
            <a:endParaRPr/>
          </a:p>
          <a:p>
            <a:pPr marL="228600" lvl="0" indent="-228600" algn="l" rtl="0">
              <a:lnSpc>
                <a:spcPct val="90000"/>
              </a:lnSpc>
              <a:spcBef>
                <a:spcPts val="1000"/>
              </a:spcBef>
              <a:spcAft>
                <a:spcPts val="0"/>
              </a:spcAft>
              <a:buClr>
                <a:schemeClr val="dk1"/>
              </a:buClr>
              <a:buSzPts val="2000"/>
              <a:buChar char="•"/>
            </a:pPr>
            <a:r>
              <a:rPr lang="en-CA" sz="2000"/>
              <a:t>Hands cannot be stacked one on top of the other (Thumbs touch or overlapping of fingers only okay).</a:t>
            </a:r>
            <a:endParaRPr/>
          </a:p>
          <a:p>
            <a:pPr marL="228600" lvl="0" indent="-228600" algn="l" rtl="0">
              <a:lnSpc>
                <a:spcPct val="90000"/>
              </a:lnSpc>
              <a:spcBef>
                <a:spcPts val="1000"/>
              </a:spcBef>
              <a:spcAft>
                <a:spcPts val="0"/>
              </a:spcAft>
              <a:buClr>
                <a:schemeClr val="dk1"/>
              </a:buClr>
              <a:buSzPts val="2000"/>
              <a:buChar char="•"/>
            </a:pPr>
            <a:r>
              <a:rPr lang="en-CA" sz="2000"/>
              <a:t>Underwater kicking on the side is allowed BEFORE the first arm pull after the turn.</a:t>
            </a:r>
            <a:endParaRPr/>
          </a:p>
        </p:txBody>
      </p:sp>
      <p:pic>
        <p:nvPicPr>
          <p:cNvPr id="3725" name="Google Shape;3725;p69" descr="Butterfly Turn"/>
          <p:cNvPicPr preferRelativeResize="0"/>
          <p:nvPr/>
        </p:nvPicPr>
        <p:blipFill rotWithShape="1">
          <a:blip r:embed="rId3">
            <a:alphaModFix/>
          </a:blip>
          <a:srcRect/>
          <a:stretch/>
        </p:blipFill>
        <p:spPr>
          <a:xfrm>
            <a:off x="4037823" y="3690591"/>
            <a:ext cx="7898627" cy="292976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9"/>
        <p:cNvGrpSpPr/>
        <p:nvPr/>
      </p:nvGrpSpPr>
      <p:grpSpPr>
        <a:xfrm>
          <a:off x="0" y="0"/>
          <a:ext cx="0" cy="0"/>
          <a:chOff x="0" y="0"/>
          <a:chExt cx="0" cy="0"/>
        </a:xfrm>
      </p:grpSpPr>
      <p:sp>
        <p:nvSpPr>
          <p:cNvPr id="3730" name="Google Shape;3730;p7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1" name="Google Shape;3731;p70"/>
          <p:cNvSpPr/>
          <p:nvPr/>
        </p:nvSpPr>
        <p:spPr>
          <a:xfrm rot="5400000" flipH="1">
            <a:off x="-1417539" y="1417538"/>
            <a:ext cx="6875818" cy="4040744"/>
          </a:xfrm>
          <a:prstGeom prst="rect">
            <a:avLst/>
          </a:prstGeom>
          <a:gradFill>
            <a:gsLst>
              <a:gs pos="0">
                <a:srgbClr val="000000"/>
              </a:gs>
              <a:gs pos="100000">
                <a:srgbClr val="2F5496"/>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2" name="Google Shape;3732;p70"/>
          <p:cNvSpPr/>
          <p:nvPr/>
        </p:nvSpPr>
        <p:spPr>
          <a:xfrm rot="-5400000">
            <a:off x="-158495" y="2660473"/>
            <a:ext cx="4355594" cy="4038603"/>
          </a:xfrm>
          <a:prstGeom prst="rect">
            <a:avLst/>
          </a:prstGeom>
          <a:gradFill>
            <a:gsLst>
              <a:gs pos="0">
                <a:srgbClr val="4472C4">
                  <a:alpha val="49019"/>
                </a:srgbClr>
              </a:gs>
              <a:gs pos="100000">
                <a:srgbClr val="1F3864">
                  <a:alpha val="0"/>
                </a:srgbClr>
              </a:gs>
            </a:gsLst>
            <a:lin ang="11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3" name="Google Shape;3733;p70"/>
          <p:cNvSpPr/>
          <p:nvPr/>
        </p:nvSpPr>
        <p:spPr>
          <a:xfrm rot="-5400000" flipH="1">
            <a:off x="-1180882" y="1638085"/>
            <a:ext cx="6857572" cy="3581401"/>
          </a:xfrm>
          <a:prstGeom prst="rect">
            <a:avLst/>
          </a:prstGeom>
          <a:gradFill>
            <a:gsLst>
              <a:gs pos="0">
                <a:srgbClr val="000000">
                  <a:alpha val="58039"/>
                </a:srgbClr>
              </a:gs>
              <a:gs pos="69000">
                <a:srgbClr val="4472C4">
                  <a:alpha val="0"/>
                </a:srgbClr>
              </a:gs>
              <a:gs pos="100000">
                <a:srgbClr val="4472C4">
                  <a:alpha val="0"/>
                </a:srgbClr>
              </a:gs>
            </a:gsLst>
            <a:lin ang="13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4" name="Google Shape;3734;p70"/>
          <p:cNvSpPr/>
          <p:nvPr/>
        </p:nvSpPr>
        <p:spPr>
          <a:xfrm rot="6097846">
            <a:off x="-747355" y="1201312"/>
            <a:ext cx="4808302" cy="4088666"/>
          </a:xfrm>
          <a:custGeom>
            <a:avLst/>
            <a:gdLst/>
            <a:ahLst/>
            <a:cxnLst/>
            <a:rect l="l" t="t" r="r" b="b"/>
            <a:pathLst>
              <a:path w="4808302" h="4088666" extrusionOk="0">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098"/>
                </a:srgbClr>
              </a:gs>
            </a:gsLst>
            <a:lin ang="186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35" name="Google Shape;3735;p70"/>
          <p:cNvSpPr txBox="1">
            <a:spLocks noGrp="1"/>
          </p:cNvSpPr>
          <p:nvPr>
            <p:ph type="title"/>
          </p:nvPr>
        </p:nvSpPr>
        <p:spPr>
          <a:xfrm>
            <a:off x="660041" y="2767106"/>
            <a:ext cx="2880828" cy="307190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FFFF"/>
              </a:buClr>
              <a:buSzPts val="4000"/>
              <a:buFont typeface="Calibri"/>
              <a:buNone/>
            </a:pPr>
            <a:r>
              <a:rPr lang="en-CA" sz="4000">
                <a:solidFill>
                  <a:srgbClr val="FFFFFF"/>
                </a:solidFill>
                <a:latin typeface="Calibri"/>
                <a:ea typeface="Calibri"/>
                <a:cs typeface="Calibri"/>
                <a:sym typeface="Calibri"/>
              </a:rPr>
              <a:t>Butterfly Turn (Video 6)</a:t>
            </a:r>
            <a:endParaRPr/>
          </a:p>
        </p:txBody>
      </p:sp>
      <p:sp>
        <p:nvSpPr>
          <p:cNvPr id="3" name="Text Placeholder 2">
            <a:extLst>
              <a:ext uri="{FF2B5EF4-FFF2-40B4-BE49-F238E27FC236}">
                <a16:creationId xmlns:a16="http://schemas.microsoft.com/office/drawing/2014/main" id="{7FF52536-7790-5349-95D2-31CD79314AEF}"/>
              </a:ext>
            </a:extLst>
          </p:cNvPr>
          <p:cNvSpPr>
            <a:spLocks noGrp="1"/>
          </p:cNvSpPr>
          <p:nvPr>
            <p:ph type="body" idx="1"/>
          </p:nvPr>
        </p:nvSpPr>
        <p:spPr/>
        <p:txBody>
          <a:bodyPr/>
          <a:lstStyle/>
          <a:p>
            <a:endParaRPr lang="en-CA" dirty="0"/>
          </a:p>
        </p:txBody>
      </p:sp>
      <p:pic>
        <p:nvPicPr>
          <p:cNvPr id="4" name="Slide42Video-FlyTurn.mpg">
            <a:hlinkClick r:id="" action="ppaction://media"/>
            <a:extLst>
              <a:ext uri="{FF2B5EF4-FFF2-40B4-BE49-F238E27FC236}">
                <a16:creationId xmlns:a16="http://schemas.microsoft.com/office/drawing/2014/main" id="{F8DB5520-0F52-32EC-5D13-11E236F509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cstate="print"/>
          <a:stretch>
            <a:fillRect/>
          </a:stretch>
        </p:blipFill>
        <p:spPr>
          <a:xfrm>
            <a:off x="4782885" y="1483090"/>
            <a:ext cx="5534025" cy="4525962"/>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0"/>
        <p:cNvGrpSpPr/>
        <p:nvPr/>
      </p:nvGrpSpPr>
      <p:grpSpPr>
        <a:xfrm>
          <a:off x="0" y="0"/>
          <a:ext cx="0" cy="0"/>
          <a:chOff x="0" y="0"/>
          <a:chExt cx="0" cy="0"/>
        </a:xfrm>
      </p:grpSpPr>
      <p:sp>
        <p:nvSpPr>
          <p:cNvPr id="3741" name="Google Shape;3741;p7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2" name="Google Shape;3742;p71"/>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3" name="Google Shape;3743;p71"/>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4" name="Google Shape;3744;p71"/>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5" name="Google Shape;3745;p71"/>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6" name="Google Shape;3746;p71"/>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7" name="Google Shape;3747;p71"/>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48" name="Google Shape;3748;p71"/>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Butterfly – DQ Wording</a:t>
            </a:r>
            <a:endParaRPr/>
          </a:p>
        </p:txBody>
      </p:sp>
      <p:sp>
        <p:nvSpPr>
          <p:cNvPr id="3749" name="Google Shape;3749;p71"/>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The following is the preferred, but not only wording for disqualifications:</a:t>
            </a:r>
            <a:endParaRPr/>
          </a:p>
          <a:p>
            <a:pPr marL="685800" lvl="1" indent="-228600" algn="l" rtl="0">
              <a:lnSpc>
                <a:spcPct val="90000"/>
              </a:lnSpc>
              <a:spcBef>
                <a:spcPts val="500"/>
              </a:spcBef>
              <a:spcAft>
                <a:spcPts val="0"/>
              </a:spcAft>
              <a:buClr>
                <a:schemeClr val="dk1"/>
              </a:buClr>
              <a:buSzPts val="2000"/>
              <a:buChar char="•"/>
            </a:pPr>
            <a:r>
              <a:rPr lang="en-CA" sz="2000"/>
              <a:t>“non-simultaneous touch at 25m (50m, finish)” (include which hand touched first)</a:t>
            </a:r>
            <a:endParaRPr/>
          </a:p>
          <a:p>
            <a:pPr marL="685800" lvl="1" indent="-228600" algn="l" rtl="0">
              <a:lnSpc>
                <a:spcPct val="90000"/>
              </a:lnSpc>
              <a:spcBef>
                <a:spcPts val="500"/>
              </a:spcBef>
              <a:spcAft>
                <a:spcPts val="0"/>
              </a:spcAft>
              <a:buClr>
                <a:schemeClr val="dk1"/>
              </a:buClr>
              <a:buSzPts val="2000"/>
              <a:buChar char="•"/>
            </a:pPr>
            <a:r>
              <a:rPr lang="en-CA" sz="2000"/>
              <a:t>“non-simultaneous touch at 25m (50m, finish) with one hand on top of the other”</a:t>
            </a:r>
            <a:endParaRPr/>
          </a:p>
          <a:p>
            <a:pPr marL="685800" lvl="1" indent="-228600" algn="l" rtl="0">
              <a:lnSpc>
                <a:spcPct val="90000"/>
              </a:lnSpc>
              <a:spcBef>
                <a:spcPts val="500"/>
              </a:spcBef>
              <a:spcAft>
                <a:spcPts val="0"/>
              </a:spcAft>
              <a:buClr>
                <a:schemeClr val="dk1"/>
              </a:buClr>
              <a:buSzPts val="2000"/>
              <a:buChar char="•"/>
            </a:pPr>
            <a:r>
              <a:rPr lang="en-CA" sz="2000"/>
              <a:t>“one hand touch at 25m (50m, 75m, finish)” (include which hand touched)</a:t>
            </a:r>
            <a:endParaRPr/>
          </a:p>
          <a:p>
            <a:pPr marL="685800" lvl="1" indent="-228600" algn="l" rtl="0">
              <a:lnSpc>
                <a:spcPct val="90000"/>
              </a:lnSpc>
              <a:spcBef>
                <a:spcPts val="500"/>
              </a:spcBef>
              <a:spcAft>
                <a:spcPts val="0"/>
              </a:spcAft>
              <a:buClr>
                <a:schemeClr val="dk1"/>
              </a:buClr>
              <a:buSzPts val="2000"/>
              <a:buChar char="•"/>
            </a:pPr>
            <a:r>
              <a:rPr lang="en-CA" sz="2000"/>
              <a:t>“Flutter kick”</a:t>
            </a:r>
            <a:endParaRPr/>
          </a:p>
          <a:p>
            <a:pPr marL="685800" lvl="1" indent="-228600" algn="l" rtl="0">
              <a:lnSpc>
                <a:spcPct val="90000"/>
              </a:lnSpc>
              <a:spcBef>
                <a:spcPts val="500"/>
              </a:spcBef>
              <a:spcAft>
                <a:spcPts val="0"/>
              </a:spcAft>
              <a:buClr>
                <a:schemeClr val="dk1"/>
              </a:buClr>
              <a:buSzPts val="2000"/>
              <a:buChar char="•"/>
            </a:pPr>
            <a:r>
              <a:rPr lang="en-CA" sz="2000"/>
              <a:t>“Scissor kick”</a:t>
            </a:r>
            <a:endParaRPr/>
          </a:p>
          <a:p>
            <a:pPr marL="685800" lvl="1" indent="-228600" algn="l" rtl="0">
              <a:lnSpc>
                <a:spcPct val="90000"/>
              </a:lnSpc>
              <a:spcBef>
                <a:spcPts val="500"/>
              </a:spcBef>
              <a:spcAft>
                <a:spcPts val="0"/>
              </a:spcAft>
              <a:buClr>
                <a:schemeClr val="dk1"/>
              </a:buClr>
              <a:buSzPts val="2000"/>
              <a:buChar char="•"/>
            </a:pPr>
            <a:r>
              <a:rPr lang="en-CA" sz="2000"/>
              <a:t>“Underwater arm recovery”</a:t>
            </a:r>
            <a:endParaRPr/>
          </a:p>
          <a:p>
            <a:pPr marL="685800" lvl="1" indent="-228600" algn="l" rtl="0">
              <a:lnSpc>
                <a:spcPct val="90000"/>
              </a:lnSpc>
              <a:spcBef>
                <a:spcPts val="500"/>
              </a:spcBef>
              <a:spcAft>
                <a:spcPts val="0"/>
              </a:spcAft>
              <a:buClr>
                <a:schemeClr val="dk1"/>
              </a:buClr>
              <a:buSzPts val="2000"/>
              <a:buChar char="•"/>
            </a:pPr>
            <a:r>
              <a:rPr lang="en-CA" sz="2000"/>
              <a:t>“Non-simultaneous arm pull”</a:t>
            </a:r>
            <a:endParaRPr/>
          </a:p>
          <a:p>
            <a:pPr marL="685800" lvl="1" indent="-228600" algn="l" rtl="0">
              <a:lnSpc>
                <a:spcPct val="90000"/>
              </a:lnSpc>
              <a:spcBef>
                <a:spcPts val="500"/>
              </a:spcBef>
              <a:spcAft>
                <a:spcPts val="0"/>
              </a:spcAft>
              <a:buClr>
                <a:schemeClr val="dk1"/>
              </a:buClr>
              <a:buSzPts val="2000"/>
              <a:buChar char="•"/>
            </a:pPr>
            <a:r>
              <a:rPr lang="en-CA" sz="2000"/>
              <a:t>“Failure to surface by 15m after the start (or turn at 25m, 50m, 75m) in the butterfly”</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3"/>
        <p:cNvGrpSpPr/>
        <p:nvPr/>
      </p:nvGrpSpPr>
      <p:grpSpPr>
        <a:xfrm>
          <a:off x="0" y="0"/>
          <a:ext cx="0" cy="0"/>
          <a:chOff x="0" y="0"/>
          <a:chExt cx="0" cy="0"/>
        </a:xfrm>
      </p:grpSpPr>
      <p:sp>
        <p:nvSpPr>
          <p:cNvPr id="3754" name="Google Shape;3754;p9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55" name="Google Shape;3755;p9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56" name="Google Shape;3756;p96"/>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57" name="Google Shape;3757;p96"/>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58" name="Google Shape;3758;p96"/>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59" name="Google Shape;3759;p96"/>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60" name="Google Shape;3760;p96"/>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61" name="Google Shape;3761;p96"/>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chemeClr val="lt1"/>
                </a:solidFill>
              </a:rPr>
              <a:t>Medley Races</a:t>
            </a:r>
            <a:endParaRPr sz="4000">
              <a:solidFill>
                <a:schemeClr val="lt1"/>
              </a:solidFill>
            </a:endParaRPr>
          </a:p>
        </p:txBody>
      </p:sp>
      <p:sp>
        <p:nvSpPr>
          <p:cNvPr id="3762" name="Google Shape;3762;p96"/>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109728" lvl="0" indent="0" algn="l" rtl="0">
              <a:lnSpc>
                <a:spcPct val="90000"/>
              </a:lnSpc>
              <a:spcBef>
                <a:spcPts val="0"/>
              </a:spcBef>
              <a:spcAft>
                <a:spcPts val="0"/>
              </a:spcAft>
              <a:buSzPts val="2800"/>
              <a:buNone/>
            </a:pPr>
            <a:r>
              <a:rPr lang="en-CA" sz="2200" b="1" dirty="0"/>
              <a:t>Individual Medley		    Medley Relay	</a:t>
            </a:r>
            <a:endParaRPr sz="2200" dirty="0"/>
          </a:p>
          <a:p>
            <a:pPr marL="228600" lvl="0" indent="-228600" algn="l" rtl="0">
              <a:lnSpc>
                <a:spcPct val="90000"/>
              </a:lnSpc>
              <a:spcBef>
                <a:spcPts val="1000"/>
              </a:spcBef>
              <a:spcAft>
                <a:spcPts val="0"/>
              </a:spcAft>
              <a:buSzPts val="2800"/>
              <a:buChar char="•"/>
            </a:pPr>
            <a:r>
              <a:rPr lang="en-CA" sz="2200" dirty="0"/>
              <a:t>Butterfly (Fly)			     Backstroke (Back)</a:t>
            </a:r>
            <a:endParaRPr dirty="0"/>
          </a:p>
          <a:p>
            <a:pPr marL="228600" lvl="0" indent="-228600" algn="l" rtl="0">
              <a:lnSpc>
                <a:spcPct val="90000"/>
              </a:lnSpc>
              <a:spcBef>
                <a:spcPts val="1000"/>
              </a:spcBef>
              <a:spcAft>
                <a:spcPts val="0"/>
              </a:spcAft>
              <a:buSzPts val="2800"/>
              <a:buChar char="•"/>
            </a:pPr>
            <a:r>
              <a:rPr lang="en-CA" sz="2200" dirty="0"/>
              <a:t>Backstroke (Back)		     Breaststroke (Breast)</a:t>
            </a:r>
            <a:endParaRPr dirty="0"/>
          </a:p>
          <a:p>
            <a:pPr marL="228600" lvl="0" indent="-228600" algn="l" rtl="0">
              <a:lnSpc>
                <a:spcPct val="90000"/>
              </a:lnSpc>
              <a:spcBef>
                <a:spcPts val="1000"/>
              </a:spcBef>
              <a:spcAft>
                <a:spcPts val="0"/>
              </a:spcAft>
              <a:buSzPts val="2800"/>
              <a:buChar char="•"/>
            </a:pPr>
            <a:r>
              <a:rPr lang="en-CA" sz="2200" dirty="0"/>
              <a:t>Breaststroke (Breast)	     	     Butterfly (Fly)</a:t>
            </a:r>
            <a:endParaRPr dirty="0"/>
          </a:p>
          <a:p>
            <a:pPr marL="228600" lvl="0" indent="-228600" algn="l" rtl="0">
              <a:lnSpc>
                <a:spcPct val="90000"/>
              </a:lnSpc>
              <a:spcBef>
                <a:spcPts val="1000"/>
              </a:spcBef>
              <a:spcAft>
                <a:spcPts val="0"/>
              </a:spcAft>
              <a:buSzPts val="2800"/>
              <a:buChar char="•"/>
            </a:pPr>
            <a:r>
              <a:rPr lang="en-CA" sz="2200" dirty="0"/>
              <a:t>Freestyle (Free)		     Freestyle (Free)</a:t>
            </a:r>
            <a:endParaRPr dirty="0"/>
          </a:p>
          <a:p>
            <a:pPr marL="228600" lvl="0" indent="-228600" algn="l" rtl="0">
              <a:lnSpc>
                <a:spcPct val="90000"/>
              </a:lnSpc>
              <a:spcBef>
                <a:spcPts val="1000"/>
              </a:spcBef>
              <a:spcAft>
                <a:spcPts val="0"/>
              </a:spcAft>
              <a:buSzPts val="2800"/>
              <a:buChar char="•"/>
            </a:pPr>
            <a:r>
              <a:rPr lang="en-CA" sz="2200" dirty="0"/>
              <a:t>FBBF!				            BBFF!</a:t>
            </a:r>
            <a:endParaRPr dirty="0"/>
          </a:p>
          <a:p>
            <a:pPr marL="228600" lvl="0" indent="-50800" algn="l" rtl="0">
              <a:lnSpc>
                <a:spcPct val="90000"/>
              </a:lnSpc>
              <a:spcBef>
                <a:spcPts val="1000"/>
              </a:spcBef>
              <a:spcAft>
                <a:spcPts val="0"/>
              </a:spcAft>
              <a:buSzPts val="2800"/>
              <a:buNone/>
            </a:pPr>
            <a:endParaRPr sz="1800" dirty="0"/>
          </a:p>
          <a:p>
            <a:pPr marL="228600" lvl="0" indent="-50800" algn="l" rtl="0">
              <a:lnSpc>
                <a:spcPct val="90000"/>
              </a:lnSpc>
              <a:spcBef>
                <a:spcPts val="1000"/>
              </a:spcBef>
              <a:spcAft>
                <a:spcPts val="0"/>
              </a:spcAft>
              <a:buSzPts val="2800"/>
              <a:buNone/>
            </a:pPr>
            <a:endParaRPr sz="1800" dirty="0"/>
          </a:p>
          <a:p>
            <a:pPr marL="457200" lvl="0" indent="-228600" algn="l" rtl="0">
              <a:lnSpc>
                <a:spcPct val="90000"/>
              </a:lnSpc>
              <a:spcBef>
                <a:spcPts val="1000"/>
              </a:spcBef>
              <a:spcAft>
                <a:spcPts val="0"/>
              </a:spcAft>
              <a:buClr>
                <a:schemeClr val="dk1"/>
              </a:buClr>
              <a:buSzPts val="1800"/>
              <a:buNone/>
            </a:pPr>
            <a:endParaRPr sz="2000" dirty="0"/>
          </a:p>
        </p:txBody>
      </p:sp>
      <p:sp>
        <p:nvSpPr>
          <p:cNvPr id="3763" name="Google Shape;3763;p96"/>
          <p:cNvSpPr/>
          <p:nvPr/>
        </p:nvSpPr>
        <p:spPr>
          <a:xfrm>
            <a:off x="4384430" y="5480531"/>
            <a:ext cx="7549661" cy="578837"/>
          </a:xfrm>
          <a:prstGeom prst="roundRect">
            <a:avLst>
              <a:gd name="adj" fmla="val 16667"/>
            </a:avLst>
          </a:prstGeom>
          <a:solidFill>
            <a:srgbClr val="D0CECE"/>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dirty="0">
                <a:solidFill>
                  <a:schemeClr val="dk1"/>
                </a:solidFill>
                <a:latin typeface="Calibri"/>
                <a:ea typeface="Calibri"/>
                <a:cs typeface="Calibri"/>
                <a:sym typeface="Calibri"/>
              </a:rPr>
              <a:t>Note: In medley races, “freestyle” includes asymmetrical or no arm movements and remaining primarily on the breast. They also shall not exhibit a backstroke arm pull.</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67"/>
        <p:cNvGrpSpPr/>
        <p:nvPr/>
      </p:nvGrpSpPr>
      <p:grpSpPr>
        <a:xfrm>
          <a:off x="0" y="0"/>
          <a:ext cx="0" cy="0"/>
          <a:chOff x="0" y="0"/>
          <a:chExt cx="0" cy="0"/>
        </a:xfrm>
      </p:grpSpPr>
      <p:sp>
        <p:nvSpPr>
          <p:cNvPr id="3768" name="Google Shape;3768;p73"/>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69" name="Google Shape;3769;p73"/>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0" name="Google Shape;3770;p73"/>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1" name="Google Shape;3771;p73"/>
          <p:cNvSpPr/>
          <p:nvPr/>
        </p:nvSpPr>
        <p:spPr>
          <a:xfrm rot="5400000" flipH="1">
            <a:off x="-1410085" y="1420219"/>
            <a:ext cx="6857999" cy="4037839"/>
          </a:xfrm>
          <a:prstGeom prst="rect">
            <a:avLst/>
          </a:prstGeom>
          <a:gradFill>
            <a:gsLst>
              <a:gs pos="0">
                <a:srgbClr val="000000">
                  <a:alpha val="0"/>
                </a:srgbClr>
              </a:gs>
              <a:gs pos="99000">
                <a:srgbClr val="4472C4">
                  <a:alpha val="45098"/>
                </a:srgbClr>
              </a:gs>
              <a:gs pos="100000">
                <a:srgbClr val="4472C4">
                  <a:alpha val="45098"/>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2" name="Google Shape;3772;p73"/>
          <p:cNvSpPr/>
          <p:nvPr/>
        </p:nvSpPr>
        <p:spPr>
          <a:xfrm rot="5400000" flipH="1">
            <a:off x="767923" y="3588085"/>
            <a:ext cx="2501979" cy="4037841"/>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3" name="Google Shape;3773;p73"/>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196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4" name="Google Shape;3774;p73"/>
          <p:cNvSpPr/>
          <p:nvPr/>
        </p:nvSpPr>
        <p:spPr>
          <a:xfrm rot="5400000" flipH="1">
            <a:off x="-1410093" y="1399943"/>
            <a:ext cx="6858003" cy="4037835"/>
          </a:xfrm>
          <a:prstGeom prst="rect">
            <a:avLst/>
          </a:prstGeom>
          <a:gradFill>
            <a:gsLst>
              <a:gs pos="0">
                <a:srgbClr val="000000">
                  <a:alpha val="0"/>
                </a:srgbClr>
              </a:gs>
              <a:gs pos="99000">
                <a:srgbClr val="8DA9DB">
                  <a:alpha val="10196"/>
                </a:srgbClr>
              </a:gs>
              <a:gs pos="100000">
                <a:srgbClr val="8DA9DB">
                  <a:alpha val="10196"/>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75" name="Google Shape;3775;p73"/>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Medley Races</a:t>
            </a:r>
            <a:endParaRPr/>
          </a:p>
        </p:txBody>
      </p:sp>
      <p:sp>
        <p:nvSpPr>
          <p:cNvPr id="3776" name="Google Shape;3776;p73"/>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chemeClr val="dk1"/>
              </a:buClr>
              <a:buSzPts val="2000"/>
              <a:buChar char="•"/>
            </a:pPr>
            <a:r>
              <a:rPr lang="en-CA" sz="2000"/>
              <a:t>Swimmers must abide by the rules of the individual stroke concerned. </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CA" sz="2000" b="1"/>
              <a:t>IM only:</a:t>
            </a:r>
            <a:r>
              <a:rPr lang="en-CA" sz="2000"/>
              <a:t> When changing from one stroke leg to the next, swimmers may turn in any manner once a legal touch has been made, but they must attain the form of the stroke of the next leg of the race in accordance with the rule for that stroke. </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CA" sz="2000"/>
              <a:t>During the Backstroke phase, the final touch must be made while on the back</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80"/>
        <p:cNvGrpSpPr/>
        <p:nvPr/>
      </p:nvGrpSpPr>
      <p:grpSpPr>
        <a:xfrm>
          <a:off x="0" y="0"/>
          <a:ext cx="0" cy="0"/>
          <a:chOff x="0" y="0"/>
          <a:chExt cx="0" cy="0"/>
        </a:xfrm>
      </p:grpSpPr>
      <p:sp>
        <p:nvSpPr>
          <p:cNvPr id="3781" name="Google Shape;3781;p7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2" name="Google Shape;3782;p74"/>
          <p:cNvSpPr/>
          <p:nvPr/>
        </p:nvSpPr>
        <p:spPr>
          <a:xfrm rot="5400000" flipH="1">
            <a:off x="-638515" y="639280"/>
            <a:ext cx="6858000" cy="5579440"/>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3" name="Google Shape;3783;p74"/>
          <p:cNvSpPr/>
          <p:nvPr/>
        </p:nvSpPr>
        <p:spPr>
          <a:xfrm rot="5400000" flipH="1">
            <a:off x="-393206" y="395206"/>
            <a:ext cx="6346209" cy="5576080"/>
          </a:xfrm>
          <a:prstGeom prst="rect">
            <a:avLst/>
          </a:prstGeom>
          <a:gradFill>
            <a:gsLst>
              <a:gs pos="0">
                <a:srgbClr val="000000">
                  <a:alpha val="0"/>
                </a:srgbClr>
              </a:gs>
              <a:gs pos="99000">
                <a:srgbClr val="4472C4">
                  <a:alpha val="0"/>
                </a:srgbClr>
              </a:gs>
              <a:gs pos="100000">
                <a:srgbClr val="4472C4">
                  <a:alpha val="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4" name="Google Shape;3784;p74"/>
          <p:cNvSpPr/>
          <p:nvPr/>
        </p:nvSpPr>
        <p:spPr>
          <a:xfrm rot="5400000" flipH="1">
            <a:off x="1528907" y="2818967"/>
            <a:ext cx="2501979" cy="5576080"/>
          </a:xfrm>
          <a:prstGeom prst="rect">
            <a:avLst/>
          </a:prstGeom>
          <a:gradFill>
            <a:gsLst>
              <a:gs pos="0">
                <a:srgbClr val="4472C4">
                  <a:alpha val="27843"/>
                </a:srgbClr>
              </a:gs>
              <a:gs pos="2000">
                <a:srgbClr val="4472C4">
                  <a:alpha val="27843"/>
                </a:srgbClr>
              </a:gs>
              <a:gs pos="100000">
                <a:srgbClr val="000000">
                  <a:alpha val="29019"/>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5" name="Google Shape;3785;p74"/>
          <p:cNvSpPr/>
          <p:nvPr/>
        </p:nvSpPr>
        <p:spPr>
          <a:xfrm rot="5400000" flipH="1">
            <a:off x="-425002" y="852793"/>
            <a:ext cx="6858001" cy="5152412"/>
          </a:xfrm>
          <a:prstGeom prst="rect">
            <a:avLst/>
          </a:prstGeom>
          <a:gradFill>
            <a:gsLst>
              <a:gs pos="0">
                <a:srgbClr val="000000">
                  <a:alpha val="0"/>
                </a:srgbClr>
              </a:gs>
              <a:gs pos="99000">
                <a:srgbClr val="4472C4">
                  <a:alpha val="10196"/>
                </a:srgbClr>
              </a:gs>
              <a:gs pos="100000">
                <a:srgbClr val="4472C4">
                  <a:alpha val="10196"/>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6" name="Google Shape;3786;p74"/>
          <p:cNvSpPr/>
          <p:nvPr/>
        </p:nvSpPr>
        <p:spPr>
          <a:xfrm rot="6097846">
            <a:off x="818753" y="1128497"/>
            <a:ext cx="4318303" cy="4318303"/>
          </a:xfrm>
          <a:prstGeom prst="ellipse">
            <a:avLst/>
          </a:prstGeom>
          <a:gradFill>
            <a:gsLst>
              <a:gs pos="0">
                <a:srgbClr val="4472C4">
                  <a:alpha val="0"/>
                </a:srgbClr>
              </a:gs>
              <a:gs pos="39000">
                <a:srgbClr val="4472C4">
                  <a:alpha val="0"/>
                </a:srgbClr>
              </a:gs>
              <a:gs pos="100000">
                <a:srgbClr val="8DA9DB">
                  <a:alpha val="14117"/>
                </a:srgbClr>
              </a:gs>
            </a:gsLst>
            <a:lin ang="17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7" name="Google Shape;3787;p74"/>
          <p:cNvSpPr txBox="1">
            <a:spLocks noGrp="1"/>
          </p:cNvSpPr>
          <p:nvPr>
            <p:ph type="title"/>
          </p:nvPr>
        </p:nvSpPr>
        <p:spPr>
          <a:xfrm>
            <a:off x="826396" y="586855"/>
            <a:ext cx="4230100"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rgbClr val="FFFFFF"/>
              </a:buClr>
              <a:buSzPts val="4000"/>
              <a:buFont typeface="Calibri"/>
              <a:buNone/>
            </a:pPr>
            <a:r>
              <a:rPr lang="en-CA" sz="4000">
                <a:solidFill>
                  <a:srgbClr val="FFFFFF"/>
                </a:solidFill>
              </a:rPr>
              <a:t>Relays/IM – DQ Wording</a:t>
            </a:r>
            <a:endParaRPr/>
          </a:p>
        </p:txBody>
      </p:sp>
      <p:sp>
        <p:nvSpPr>
          <p:cNvPr id="3788" name="Google Shape;3788;p74"/>
          <p:cNvSpPr txBox="1">
            <a:spLocks noGrp="1"/>
          </p:cNvSpPr>
          <p:nvPr>
            <p:ph type="body" idx="1"/>
          </p:nvPr>
        </p:nvSpPr>
        <p:spPr>
          <a:xfrm>
            <a:off x="6503158" y="649480"/>
            <a:ext cx="4862447" cy="554604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r>
              <a:rPr lang="en-CA" sz="2000"/>
              <a:t>The following is the preferred but not only wording for disqualifications (write more rather than less):</a:t>
            </a:r>
            <a:endParaRPr/>
          </a:p>
          <a:p>
            <a:pPr marL="228600" lvl="0" indent="-228600" algn="l" rtl="0">
              <a:lnSpc>
                <a:spcPct val="90000"/>
              </a:lnSpc>
              <a:spcBef>
                <a:spcPts val="600"/>
              </a:spcBef>
              <a:spcAft>
                <a:spcPts val="0"/>
              </a:spcAft>
              <a:buClr>
                <a:schemeClr val="dk1"/>
              </a:buClr>
              <a:buSzPts val="1800"/>
              <a:buChar char="•"/>
            </a:pPr>
            <a:r>
              <a:rPr lang="en-CA" sz="2000"/>
              <a:t>“strokes swum in wrong order” </a:t>
            </a:r>
            <a:endParaRPr/>
          </a:p>
          <a:p>
            <a:pPr marL="228600" lvl="0" indent="-228600" algn="l" rtl="0">
              <a:lnSpc>
                <a:spcPct val="90000"/>
              </a:lnSpc>
              <a:spcBef>
                <a:spcPts val="600"/>
              </a:spcBef>
              <a:spcAft>
                <a:spcPts val="0"/>
              </a:spcAft>
              <a:buClr>
                <a:schemeClr val="dk1"/>
              </a:buClr>
              <a:buSzPts val="1800"/>
              <a:buChar char="•"/>
            </a:pPr>
            <a:r>
              <a:rPr lang="en-CA" sz="2000"/>
              <a:t>“roll more than 90 degrees before touching on the change over from back to breast” – </a:t>
            </a:r>
            <a:r>
              <a:rPr lang="en-CA" sz="2000" b="1" i="1"/>
              <a:t>only applies to IM</a:t>
            </a:r>
            <a:endParaRPr/>
          </a:p>
          <a:p>
            <a:pPr marL="228600" lvl="0" indent="-228600" algn="l" rtl="0">
              <a:lnSpc>
                <a:spcPct val="90000"/>
              </a:lnSpc>
              <a:spcBef>
                <a:spcPts val="600"/>
              </a:spcBef>
              <a:spcAft>
                <a:spcPts val="0"/>
              </a:spcAft>
              <a:buClr>
                <a:schemeClr val="dk1"/>
              </a:buClr>
              <a:buSzPts val="1800"/>
              <a:buChar char="•"/>
            </a:pPr>
            <a:r>
              <a:rPr lang="en-CA" sz="2000"/>
              <a:t>“swimmer # ___ left the blocks before swimmer # ___ touched” – </a:t>
            </a:r>
            <a:r>
              <a:rPr lang="en-CA" sz="2000" b="1" i="1"/>
              <a:t>only applies to relays</a:t>
            </a:r>
            <a:endParaRPr/>
          </a:p>
          <a:p>
            <a:pPr marL="0" lvl="0" indent="0" algn="l" rtl="0">
              <a:lnSpc>
                <a:spcPct val="90000"/>
              </a:lnSpc>
              <a:spcBef>
                <a:spcPts val="600"/>
              </a:spcBef>
              <a:spcAft>
                <a:spcPts val="0"/>
              </a:spcAft>
              <a:buClr>
                <a:schemeClr val="dk1"/>
              </a:buClr>
              <a:buSzPts val="1800"/>
              <a:buNone/>
            </a:pPr>
            <a:endParaRPr/>
          </a:p>
          <a:p>
            <a:pPr marL="228600" lvl="0" indent="-228600" algn="l" rtl="0">
              <a:lnSpc>
                <a:spcPct val="90000"/>
              </a:lnSpc>
              <a:spcBef>
                <a:spcPts val="600"/>
              </a:spcBef>
              <a:spcAft>
                <a:spcPts val="0"/>
              </a:spcAft>
              <a:buClr>
                <a:schemeClr val="accent1"/>
              </a:buClr>
              <a:buSzPts val="1800"/>
              <a:buNone/>
            </a:pPr>
            <a:r>
              <a:rPr lang="en-CA" sz="2000" b="1" i="1"/>
              <a:t>	</a:t>
            </a:r>
            <a:br>
              <a:rPr lang="en-CA" sz="2000" b="1" i="1"/>
            </a:br>
            <a:endParaRPr sz="2000" b="1" i="1"/>
          </a:p>
          <a:p>
            <a:pPr marL="228600" lvl="0" indent="-101600" algn="l" rtl="0">
              <a:lnSpc>
                <a:spcPct val="90000"/>
              </a:lnSpc>
              <a:spcBef>
                <a:spcPts val="1000"/>
              </a:spcBef>
              <a:spcAft>
                <a:spcPts val="0"/>
              </a:spcAft>
              <a:buClr>
                <a:schemeClr val="dk1"/>
              </a:buClr>
              <a:buSzPts val="2000"/>
              <a:buNone/>
            </a:pPr>
            <a:endParaRPr sz="2000"/>
          </a:p>
        </p:txBody>
      </p:sp>
      <p:sp>
        <p:nvSpPr>
          <p:cNvPr id="3789" name="Google Shape;3789;p74"/>
          <p:cNvSpPr/>
          <p:nvPr/>
        </p:nvSpPr>
        <p:spPr>
          <a:xfrm>
            <a:off x="5800724" y="4582874"/>
            <a:ext cx="5963483" cy="578837"/>
          </a:xfrm>
          <a:prstGeom prst="roundRect">
            <a:avLst>
              <a:gd name="adj" fmla="val 16667"/>
            </a:avLst>
          </a:prstGeom>
          <a:solidFill>
            <a:srgbClr val="D0CECE"/>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CA" sz="1400" b="0" i="0" u="none" strike="noStrike" cap="none">
                <a:solidFill>
                  <a:schemeClr val="dk1"/>
                </a:solidFill>
                <a:latin typeface="Calibri"/>
                <a:ea typeface="Calibri"/>
                <a:cs typeface="Calibri"/>
                <a:sym typeface="Calibri"/>
              </a:rPr>
              <a:t>Note that swimmers can return without penalty, touch and start again if they left early – for both freestyle and medley relays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794"/>
        <p:cNvGrpSpPr/>
        <p:nvPr/>
      </p:nvGrpSpPr>
      <p:grpSpPr>
        <a:xfrm>
          <a:off x="0" y="0"/>
          <a:ext cx="0" cy="0"/>
          <a:chOff x="0" y="0"/>
          <a:chExt cx="0" cy="0"/>
        </a:xfrm>
      </p:grpSpPr>
      <p:sp>
        <p:nvSpPr>
          <p:cNvPr id="3795" name="Google Shape;3795;p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CA"/>
              <a:t>If you have any questions please ask me</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CA"/>
              <a:t>My email address is: </a:t>
            </a:r>
            <a:endParaRPr/>
          </a:p>
          <a:p>
            <a:pPr marL="228600" lvl="0" indent="-50800" algn="l" rtl="0">
              <a:lnSpc>
                <a:spcPct val="90000"/>
              </a:lnSpc>
              <a:spcBef>
                <a:spcPts val="1000"/>
              </a:spcBef>
              <a:spcAft>
                <a:spcPts val="0"/>
              </a:spcAft>
              <a:buClr>
                <a:schemeClr val="dk1"/>
              </a:buClr>
              <a:buSzPts val="2800"/>
              <a:buNone/>
            </a:pPr>
            <a:endParaRPr/>
          </a:p>
        </p:txBody>
      </p:sp>
      <p:sp>
        <p:nvSpPr>
          <p:cNvPr id="3796" name="Google Shape;3796;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CA"/>
              <a:t>Thank-You for Attending</a:t>
            </a:r>
            <a:endParaRPr/>
          </a:p>
        </p:txBody>
      </p:sp>
      <p:sp>
        <p:nvSpPr>
          <p:cNvPr id="3797" name="Google Shape;3797;p75"/>
          <p:cNvSpPr txBox="1"/>
          <p:nvPr/>
        </p:nvSpPr>
        <p:spPr>
          <a:xfrm>
            <a:off x="6168009" y="6381329"/>
            <a:ext cx="4174977" cy="365125"/>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1050"/>
              <a:buFont typeface="Arial"/>
              <a:buNone/>
            </a:pPr>
            <a:r>
              <a:rPr lang="en-CA" sz="1050" b="0" i="0" u="none" strike="noStrike" cap="none">
                <a:solidFill>
                  <a:schemeClr val="dk1"/>
                </a:solidFill>
                <a:latin typeface="Calibri"/>
                <a:ea typeface="Calibri"/>
                <a:cs typeface="Calibri"/>
                <a:sym typeface="Calibri"/>
              </a:rPr>
              <a:t>Approved by the BCSSA Rules &amp; Regulations Committee</a:t>
            </a:r>
            <a:endParaRPr sz="1400" b="0" i="0" u="none" strike="noStrike" cap="none">
              <a:solidFill>
                <a:srgbClr val="000000"/>
              </a:solidFill>
              <a:latin typeface="Arial"/>
              <a:ea typeface="Arial"/>
              <a:cs typeface="Arial"/>
              <a:sym typeface="Arial"/>
            </a:endParaRPr>
          </a:p>
        </p:txBody>
      </p:sp>
      <p:pic>
        <p:nvPicPr>
          <p:cNvPr id="3798" name="Google Shape;3798;p75" descr="A picture containing text, clipart&#10;&#10;Description automatically generated"/>
          <p:cNvPicPr preferRelativeResize="0"/>
          <p:nvPr/>
        </p:nvPicPr>
        <p:blipFill rotWithShape="1">
          <a:blip r:embed="rId3">
            <a:alphaModFix/>
          </a:blip>
          <a:srcRect/>
          <a:stretch/>
        </p:blipFill>
        <p:spPr>
          <a:xfrm>
            <a:off x="4285343" y="4308021"/>
            <a:ext cx="3403600" cy="1485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Google Shape;181;p3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2" name="Google Shape;182;p3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 name="Google Shape;183;p38"/>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4" name="Google Shape;184;p38"/>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5" name="Google Shape;185;p38"/>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6" name="Google Shape;186;p38"/>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7" name="Google Shape;187;p38"/>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8" name="Google Shape;188;p38"/>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rgbClr val="FFFFFF"/>
                </a:solidFill>
              </a:rPr>
              <a:t>Lane Timers &amp; Recorders</a:t>
            </a:r>
            <a:endParaRPr/>
          </a:p>
        </p:txBody>
      </p:sp>
      <p:sp>
        <p:nvSpPr>
          <p:cNvPr id="189" name="Google Shape;189;p38"/>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l" rtl="0">
              <a:lnSpc>
                <a:spcPct val="90000"/>
              </a:lnSpc>
              <a:spcBef>
                <a:spcPts val="1000"/>
              </a:spcBef>
              <a:spcAft>
                <a:spcPts val="0"/>
              </a:spcAft>
              <a:buClr>
                <a:schemeClr val="dk1"/>
              </a:buClr>
              <a:buSzPct val="81818"/>
              <a:buNone/>
            </a:pPr>
            <a:r>
              <a:rPr lang="en-CA" sz="2200" b="1"/>
              <a:t>Lane Timers </a:t>
            </a:r>
            <a:r>
              <a:rPr lang="en-CA" sz="2200"/>
              <a:t>are responsible for:</a:t>
            </a:r>
            <a:endParaRPr sz="2200"/>
          </a:p>
          <a:p>
            <a:pPr marL="457200" lvl="0" indent="-228600" algn="l" rtl="0">
              <a:lnSpc>
                <a:spcPct val="90000"/>
              </a:lnSpc>
              <a:spcBef>
                <a:spcPts val="1000"/>
              </a:spcBef>
              <a:spcAft>
                <a:spcPts val="0"/>
              </a:spcAft>
              <a:buClr>
                <a:schemeClr val="dk1"/>
              </a:buClr>
              <a:buSzPct val="81818"/>
              <a:buNone/>
            </a:pPr>
            <a:endParaRPr sz="2200"/>
          </a:p>
          <a:p>
            <a:pPr marL="457200" lvl="0" indent="-346075" algn="l" rtl="0">
              <a:lnSpc>
                <a:spcPct val="90000"/>
              </a:lnSpc>
              <a:spcBef>
                <a:spcPts val="1000"/>
              </a:spcBef>
              <a:spcAft>
                <a:spcPts val="0"/>
              </a:spcAft>
              <a:buSzPct val="100000"/>
              <a:buChar char="●"/>
            </a:pPr>
            <a:r>
              <a:rPr lang="en-CA" sz="2000"/>
              <a:t>Timing the swimmer in the assigned lane from the starting signal to the ‘final touch’.</a:t>
            </a:r>
            <a:endParaRPr sz="2000"/>
          </a:p>
          <a:p>
            <a:pPr marL="457200" lvl="0" indent="0" algn="l" rtl="0">
              <a:lnSpc>
                <a:spcPct val="90000"/>
              </a:lnSpc>
              <a:spcBef>
                <a:spcPts val="1000"/>
              </a:spcBef>
              <a:spcAft>
                <a:spcPts val="0"/>
              </a:spcAft>
              <a:buSzPct val="97297"/>
              <a:buNone/>
            </a:pPr>
            <a:endParaRPr sz="2000"/>
          </a:p>
          <a:p>
            <a:pPr marL="457200" lvl="0" indent="-346075" algn="l" rtl="0">
              <a:lnSpc>
                <a:spcPct val="90000"/>
              </a:lnSpc>
              <a:spcBef>
                <a:spcPts val="1000"/>
              </a:spcBef>
              <a:spcAft>
                <a:spcPts val="0"/>
              </a:spcAft>
              <a:buSzPct val="100000"/>
              <a:buChar char="●"/>
            </a:pPr>
            <a:r>
              <a:rPr lang="en-CA" sz="2000"/>
              <a:t>Remaining seated when not engaged in timing the finish of a race or performing other assigned duties.</a:t>
            </a:r>
            <a:endParaRPr sz="2000"/>
          </a:p>
          <a:p>
            <a:pPr marL="457200" lvl="0" indent="0" algn="l" rtl="0">
              <a:lnSpc>
                <a:spcPct val="90000"/>
              </a:lnSpc>
              <a:spcBef>
                <a:spcPts val="1000"/>
              </a:spcBef>
              <a:spcAft>
                <a:spcPts val="0"/>
              </a:spcAft>
              <a:buSzPct val="97297"/>
              <a:buNone/>
            </a:pPr>
            <a:endParaRPr sz="2000"/>
          </a:p>
          <a:p>
            <a:pPr marL="457200" lvl="0" indent="-346075" algn="l" rtl="0">
              <a:lnSpc>
                <a:spcPct val="90000"/>
              </a:lnSpc>
              <a:spcBef>
                <a:spcPts val="1000"/>
              </a:spcBef>
              <a:spcAft>
                <a:spcPts val="0"/>
              </a:spcAft>
              <a:buSzPct val="100000"/>
              <a:buChar char="●"/>
            </a:pPr>
            <a:r>
              <a:rPr lang="en-CA" sz="2000"/>
              <a:t>Taking up a position over the finish end of the assigned lane in order to observe the finish.</a:t>
            </a:r>
            <a:endParaRPr sz="2000"/>
          </a:p>
          <a:p>
            <a:pPr marL="457200" lvl="0" indent="0" algn="l" rtl="0">
              <a:lnSpc>
                <a:spcPct val="90000"/>
              </a:lnSpc>
              <a:spcBef>
                <a:spcPts val="1000"/>
              </a:spcBef>
              <a:spcAft>
                <a:spcPts val="0"/>
              </a:spcAft>
              <a:buSzPct val="97297"/>
              <a:buNone/>
            </a:pPr>
            <a:endParaRPr sz="2000"/>
          </a:p>
          <a:p>
            <a:pPr marL="457200" lvl="0" indent="-346075" algn="l" rtl="0">
              <a:lnSpc>
                <a:spcPct val="90000"/>
              </a:lnSpc>
              <a:spcBef>
                <a:spcPts val="1000"/>
              </a:spcBef>
              <a:spcAft>
                <a:spcPts val="0"/>
              </a:spcAft>
              <a:buSzPct val="100000"/>
              <a:buChar char="●"/>
            </a:pPr>
            <a:r>
              <a:rPr lang="en-CA" sz="2000"/>
              <a:t>When manually timing, starting the watch immediately upon seeing the flash of the starting signal.</a:t>
            </a:r>
            <a:endParaRPr sz="2000"/>
          </a:p>
          <a:p>
            <a:pPr marL="457200" lvl="0" indent="0" algn="l" rtl="0">
              <a:lnSpc>
                <a:spcPct val="90000"/>
              </a:lnSpc>
              <a:spcBef>
                <a:spcPts val="1000"/>
              </a:spcBef>
              <a:spcAft>
                <a:spcPts val="0"/>
              </a:spcAft>
              <a:buSzPct val="97297"/>
              <a:buNone/>
            </a:pPr>
            <a:endParaRPr sz="2000"/>
          </a:p>
          <a:p>
            <a:pPr marL="457200" lvl="0" indent="-346075" algn="l" rtl="0">
              <a:lnSpc>
                <a:spcPct val="90000"/>
              </a:lnSpc>
              <a:spcBef>
                <a:spcPts val="1000"/>
              </a:spcBef>
              <a:spcAft>
                <a:spcPts val="0"/>
              </a:spcAft>
              <a:buSzPct val="100000"/>
              <a:buChar char="●"/>
            </a:pPr>
            <a:r>
              <a:rPr lang="en-CA" sz="2000"/>
              <a:t>Stopping the watch or pressing the plunger button immediately upon the swimmer completing the required distance and any part of the body touching the pad, the end wall, or crossing the imaginary vertical plane extending upward from the wall.</a:t>
            </a:r>
            <a:endParaRPr sz="2000"/>
          </a:p>
          <a:p>
            <a:pPr marL="228600" lvl="0" indent="0" algn="l" rtl="0">
              <a:lnSpc>
                <a:spcPct val="90000"/>
              </a:lnSpc>
              <a:spcBef>
                <a:spcPts val="1000"/>
              </a:spcBef>
              <a:spcAft>
                <a:spcPts val="0"/>
              </a:spcAft>
              <a:buClr>
                <a:schemeClr val="dk1"/>
              </a:buClr>
              <a:buSzPct val="90000"/>
              <a:buNone/>
            </a:pP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
        <p:cNvGrpSpPr/>
        <p:nvPr/>
      </p:nvGrpSpPr>
      <p:grpSpPr>
        <a:xfrm>
          <a:off x="0" y="0"/>
          <a:ext cx="0" cy="0"/>
          <a:chOff x="0" y="0"/>
          <a:chExt cx="0" cy="0"/>
        </a:xfrm>
      </p:grpSpPr>
      <p:sp>
        <p:nvSpPr>
          <p:cNvPr id="194" name="Google Shape;194;p8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5" name="Google Shape;195;p8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6" name="Google Shape;196;p88"/>
          <p:cNvSpPr/>
          <p:nvPr/>
        </p:nvSpPr>
        <p:spPr>
          <a:xfrm rot="5400000" flipH="1">
            <a:off x="-1410084" y="1410082"/>
            <a:ext cx="6858000" cy="4037836"/>
          </a:xfrm>
          <a:prstGeom prst="rect">
            <a:avLst/>
          </a:prstGeom>
          <a:gradFill>
            <a:gsLst>
              <a:gs pos="0">
                <a:srgbClr val="000000"/>
              </a:gs>
              <a:gs pos="8000">
                <a:srgbClr val="000000"/>
              </a:gs>
              <a:gs pos="100000">
                <a:srgbClr val="2F5496"/>
              </a:gs>
            </a:gsLst>
            <a:lin ang="30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7" name="Google Shape;197;p88"/>
          <p:cNvSpPr/>
          <p:nvPr/>
        </p:nvSpPr>
        <p:spPr>
          <a:xfrm rot="5400000" flipH="1">
            <a:off x="-1410085" y="1420219"/>
            <a:ext cx="6857999" cy="4037839"/>
          </a:xfrm>
          <a:prstGeom prst="rect">
            <a:avLst/>
          </a:prstGeom>
          <a:gradFill>
            <a:gsLst>
              <a:gs pos="0">
                <a:srgbClr val="000000">
                  <a:alpha val="0"/>
                </a:srgbClr>
              </a:gs>
              <a:gs pos="99000">
                <a:srgbClr val="4472C4">
                  <a:alpha val="45490"/>
                </a:srgbClr>
              </a:gs>
              <a:gs pos="100000">
                <a:srgbClr val="4472C4">
                  <a:alpha val="45490"/>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8" name="Google Shape;198;p88"/>
          <p:cNvSpPr/>
          <p:nvPr/>
        </p:nvSpPr>
        <p:spPr>
          <a:xfrm rot="5400000" flipH="1">
            <a:off x="767923" y="3588085"/>
            <a:ext cx="2501979" cy="4037841"/>
          </a:xfrm>
          <a:prstGeom prst="rect">
            <a:avLst/>
          </a:prstGeom>
          <a:gradFill>
            <a:gsLst>
              <a:gs pos="0">
                <a:srgbClr val="4472C4">
                  <a:alpha val="28235"/>
                </a:srgbClr>
              </a:gs>
              <a:gs pos="2000">
                <a:srgbClr val="4472C4">
                  <a:alpha val="28235"/>
                </a:srgbClr>
              </a:gs>
              <a:gs pos="100000">
                <a:srgbClr val="000000">
                  <a:alpha val="29411"/>
                </a:srgbClr>
              </a:gs>
            </a:gsLst>
            <a:lin ang="7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99" name="Google Shape;199;p88"/>
          <p:cNvSpPr/>
          <p:nvPr/>
        </p:nvSpPr>
        <p:spPr>
          <a:xfrm rot="-964587">
            <a:off x="-501737" y="969718"/>
            <a:ext cx="3900357" cy="4178958"/>
          </a:xfrm>
          <a:custGeom>
            <a:avLst/>
            <a:gdLst/>
            <a:ahLst/>
            <a:cxnLst/>
            <a:rect l="l" t="t" r="r" b="b"/>
            <a:pathLst>
              <a:path w="3900357" h="4178958"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0">
                <a:srgbClr val="000000">
                  <a:alpha val="0"/>
                </a:srgbClr>
              </a:gs>
              <a:gs pos="29000">
                <a:srgbClr val="000000">
                  <a:alpha val="0"/>
                </a:srgbClr>
              </a:gs>
              <a:gs pos="100000">
                <a:srgbClr val="4472C4">
                  <a:alpha val="42352"/>
                </a:srgbClr>
              </a:gs>
            </a:gsLst>
            <a:lin ang="1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0" name="Google Shape;200;p88"/>
          <p:cNvSpPr/>
          <p:nvPr/>
        </p:nvSpPr>
        <p:spPr>
          <a:xfrm rot="5400000" flipH="1">
            <a:off x="-1410093" y="1399943"/>
            <a:ext cx="6858003" cy="4037835"/>
          </a:xfrm>
          <a:prstGeom prst="rect">
            <a:avLst/>
          </a:prstGeom>
          <a:gradFill>
            <a:gsLst>
              <a:gs pos="0">
                <a:srgbClr val="000000">
                  <a:alpha val="0"/>
                </a:srgbClr>
              </a:gs>
              <a:gs pos="99000">
                <a:srgbClr val="8DA9DB">
                  <a:alpha val="10588"/>
                </a:srgbClr>
              </a:gs>
              <a:gs pos="100000">
                <a:srgbClr val="8DA9DB">
                  <a:alpha val="10588"/>
                </a:srgbClr>
              </a:gs>
            </a:gsLst>
            <a:lin ang="7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1" name="Google Shape;201;p88"/>
          <p:cNvSpPr txBox="1">
            <a:spLocks noGrp="1"/>
          </p:cNvSpPr>
          <p:nvPr>
            <p:ph type="title"/>
          </p:nvPr>
        </p:nvSpPr>
        <p:spPr>
          <a:xfrm>
            <a:off x="466722" y="586855"/>
            <a:ext cx="3201366" cy="3387497"/>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SzPts val="1800"/>
              <a:buNone/>
            </a:pPr>
            <a:r>
              <a:rPr lang="en-CA" sz="4000">
                <a:solidFill>
                  <a:srgbClr val="FFFFFF"/>
                </a:solidFill>
              </a:rPr>
              <a:t>Lane Timers &amp; Recorders</a:t>
            </a:r>
            <a:endParaRPr/>
          </a:p>
        </p:txBody>
      </p:sp>
      <p:sp>
        <p:nvSpPr>
          <p:cNvPr id="202" name="Google Shape;202;p88"/>
          <p:cNvSpPr txBox="1">
            <a:spLocks noGrp="1"/>
          </p:cNvSpPr>
          <p:nvPr>
            <p:ph type="body" idx="1"/>
          </p:nvPr>
        </p:nvSpPr>
        <p:spPr>
          <a:xfrm>
            <a:off x="4810259" y="649480"/>
            <a:ext cx="6555347" cy="5546047"/>
          </a:xfrm>
          <a:prstGeom prst="rect">
            <a:avLst/>
          </a:prstGeom>
          <a:noFill/>
          <a:ln>
            <a:noFill/>
          </a:ln>
        </p:spPr>
        <p:txBody>
          <a:bodyPr spcFirstLastPara="1" wrap="square" lIns="91425" tIns="45700" rIns="91425" bIns="45700" anchor="ctr" anchorCtr="0">
            <a:normAutofit/>
          </a:bodyPr>
          <a:lstStyle/>
          <a:p>
            <a:pPr marL="457200" lvl="0" indent="-228600" algn="l" rtl="0">
              <a:lnSpc>
                <a:spcPct val="90000"/>
              </a:lnSpc>
              <a:spcBef>
                <a:spcPts val="1000"/>
              </a:spcBef>
              <a:spcAft>
                <a:spcPts val="0"/>
              </a:spcAft>
              <a:buClr>
                <a:schemeClr val="dk1"/>
              </a:buClr>
              <a:buSzPts val="1800"/>
              <a:buNone/>
            </a:pPr>
            <a:r>
              <a:rPr lang="en-CA" sz="2200" b="1"/>
              <a:t>The Lane Recorder</a:t>
            </a:r>
            <a:r>
              <a:rPr lang="en-CA" sz="2200"/>
              <a:t> is responsible for:</a:t>
            </a:r>
            <a:endParaRPr sz="2200"/>
          </a:p>
          <a:p>
            <a:pPr marL="457200" lvl="0" indent="-228600" algn="l" rtl="0">
              <a:lnSpc>
                <a:spcPct val="90000"/>
              </a:lnSpc>
              <a:spcBef>
                <a:spcPts val="1000"/>
              </a:spcBef>
              <a:spcAft>
                <a:spcPts val="0"/>
              </a:spcAft>
              <a:buClr>
                <a:schemeClr val="dk1"/>
              </a:buClr>
              <a:buSzPts val="1800"/>
              <a:buNone/>
            </a:pPr>
            <a:endParaRPr sz="2200"/>
          </a:p>
          <a:p>
            <a:pPr marL="457200" lvl="0" indent="-355600" algn="l" rtl="0">
              <a:lnSpc>
                <a:spcPct val="90000"/>
              </a:lnSpc>
              <a:spcBef>
                <a:spcPts val="1000"/>
              </a:spcBef>
              <a:spcAft>
                <a:spcPts val="0"/>
              </a:spcAft>
              <a:buSzPts val="2000"/>
              <a:buChar char="●"/>
            </a:pPr>
            <a:r>
              <a:rPr lang="en-CA" sz="2000"/>
              <a:t>Ensuring that the correct swimmer is in the assigned lane by asking “What is your name?”</a:t>
            </a:r>
            <a:endParaRPr sz="2000"/>
          </a:p>
          <a:p>
            <a:pPr marL="457200" lvl="0" indent="0" algn="l" rtl="0">
              <a:lnSpc>
                <a:spcPct val="90000"/>
              </a:lnSpc>
              <a:spcBef>
                <a:spcPts val="1000"/>
              </a:spcBef>
              <a:spcAft>
                <a:spcPts val="0"/>
              </a:spcAft>
              <a:buSzPts val="1800"/>
              <a:buNone/>
            </a:pPr>
            <a:endParaRPr sz="2000"/>
          </a:p>
          <a:p>
            <a:pPr marL="457200" lvl="0" indent="-355600" algn="l" rtl="0">
              <a:lnSpc>
                <a:spcPct val="90000"/>
              </a:lnSpc>
              <a:spcBef>
                <a:spcPts val="1000"/>
              </a:spcBef>
              <a:spcAft>
                <a:spcPts val="0"/>
              </a:spcAft>
              <a:buSzPts val="2000"/>
              <a:buChar char="●"/>
            </a:pPr>
            <a:r>
              <a:rPr lang="en-CA" sz="2000"/>
              <a:t>Recording the Timers’ initials and their times.</a:t>
            </a:r>
            <a:endParaRPr sz="2000"/>
          </a:p>
          <a:p>
            <a:pPr marL="457200" lvl="0" indent="0" algn="l" rtl="0">
              <a:lnSpc>
                <a:spcPct val="90000"/>
              </a:lnSpc>
              <a:spcBef>
                <a:spcPts val="1000"/>
              </a:spcBef>
              <a:spcAft>
                <a:spcPts val="0"/>
              </a:spcAft>
              <a:buSzPts val="1800"/>
              <a:buNone/>
            </a:pPr>
            <a:endParaRPr sz="2000"/>
          </a:p>
          <a:p>
            <a:pPr marL="457200" lvl="0" indent="-355600" algn="l" rtl="0">
              <a:lnSpc>
                <a:spcPct val="90000"/>
              </a:lnSpc>
              <a:spcBef>
                <a:spcPts val="1000"/>
              </a:spcBef>
              <a:spcAft>
                <a:spcPts val="0"/>
              </a:spcAft>
              <a:buSzPts val="2000"/>
              <a:buChar char="●"/>
            </a:pPr>
            <a:r>
              <a:rPr lang="en-CA" sz="2000"/>
              <a:t>Recording the time the Head Timer gives them, if necessary, and circling it with the initials “HT” beside it.</a:t>
            </a:r>
            <a:endParaRPr sz="2000"/>
          </a:p>
          <a:p>
            <a:pPr marL="457200" lvl="0" indent="0" algn="l" rtl="0">
              <a:lnSpc>
                <a:spcPct val="90000"/>
              </a:lnSpc>
              <a:spcBef>
                <a:spcPts val="1000"/>
              </a:spcBef>
              <a:spcAft>
                <a:spcPts val="0"/>
              </a:spcAft>
              <a:buSzPts val="1800"/>
              <a:buNone/>
            </a:pPr>
            <a:endParaRPr sz="2000"/>
          </a:p>
          <a:p>
            <a:pPr marL="457200" lvl="0" indent="-355600" algn="l" rtl="0">
              <a:lnSpc>
                <a:spcPct val="90000"/>
              </a:lnSpc>
              <a:spcBef>
                <a:spcPts val="1000"/>
              </a:spcBef>
              <a:spcAft>
                <a:spcPts val="0"/>
              </a:spcAft>
              <a:buSzPts val="2000"/>
              <a:buChar char="●"/>
            </a:pPr>
            <a:r>
              <a:rPr lang="en-CA" sz="2000"/>
              <a:t>Determining whether the correct swimmers are participating in a relay event by asking “What is your name?” to each swimmer.</a:t>
            </a:r>
            <a:endParaRPr sz="20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3885</Words>
  <Application>Microsoft Macintosh PowerPoint</Application>
  <PresentationFormat>Widescreen</PresentationFormat>
  <Paragraphs>573</Paragraphs>
  <Slides>76</Slides>
  <Notes>76</Notes>
  <HiddenSlides>0</HiddenSlides>
  <MMClips>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76</vt:i4>
      </vt:variant>
    </vt:vector>
  </HeadingPairs>
  <TitlesOfParts>
    <vt:vector size="79" baseType="lpstr">
      <vt:lpstr>Arial</vt:lpstr>
      <vt:lpstr>Calibri</vt:lpstr>
      <vt:lpstr>Office Theme</vt:lpstr>
      <vt:lpstr>BCSSA Stroke &amp; Turn Clinic</vt:lpstr>
      <vt:lpstr>Today</vt:lpstr>
      <vt:lpstr>The Role of Officials</vt:lpstr>
      <vt:lpstr>Preparing For Their Races</vt:lpstr>
      <vt:lpstr>During Their Races</vt:lpstr>
      <vt:lpstr>The Deck Officials (aka “White Shirts”)</vt:lpstr>
      <vt:lpstr>More White Shirts</vt:lpstr>
      <vt:lpstr>Lane Timers &amp; Recorders</vt:lpstr>
      <vt:lpstr>Lane Timers &amp; Recorders</vt:lpstr>
      <vt:lpstr>Stroke &amp; Turn Officials</vt:lpstr>
      <vt:lpstr>The Pool Deck</vt:lpstr>
      <vt:lpstr>Meet the Officials</vt:lpstr>
      <vt:lpstr>Meet the Officials</vt:lpstr>
      <vt:lpstr>Meet the Officials</vt:lpstr>
      <vt:lpstr>Meet the Officials</vt:lpstr>
      <vt:lpstr>Meet the Officials</vt:lpstr>
      <vt:lpstr>Meet the Officials</vt:lpstr>
      <vt:lpstr>Meet the Officials</vt:lpstr>
      <vt:lpstr>Meet the Officials</vt:lpstr>
      <vt:lpstr>Meet the Officials</vt:lpstr>
      <vt:lpstr>Meet the Officials</vt:lpstr>
      <vt:lpstr>Meet the Officials</vt:lpstr>
      <vt:lpstr>Meet the Officials</vt:lpstr>
      <vt:lpstr>Meet the Officials</vt:lpstr>
      <vt:lpstr>Officials - Expectations</vt:lpstr>
      <vt:lpstr>Officials - Ethics</vt:lpstr>
      <vt:lpstr>Philosophy and Behaviour</vt:lpstr>
      <vt:lpstr>Philosophy and Behaviour</vt:lpstr>
      <vt:lpstr>Philosophy &amp; Behaviour</vt:lpstr>
      <vt:lpstr>Philosophy &amp; Behaviour</vt:lpstr>
      <vt:lpstr>Philosophy &amp; Behaviour</vt:lpstr>
      <vt:lpstr>BCSSA Harassment Policy</vt:lpstr>
      <vt:lpstr>Jurisdiction – Stroke Judge</vt:lpstr>
      <vt:lpstr>Jurisdiction – Turn Judge</vt:lpstr>
      <vt:lpstr>Disqualifications</vt:lpstr>
      <vt:lpstr>Disqualifications</vt:lpstr>
      <vt:lpstr>Disqualifications</vt:lpstr>
      <vt:lpstr>Heat Sheet Notation</vt:lpstr>
      <vt:lpstr>The DQ Slip – How do I fill it out?</vt:lpstr>
      <vt:lpstr>Process for Disqualifications</vt:lpstr>
      <vt:lpstr>Disqualifications</vt:lpstr>
      <vt:lpstr>Disqualifications</vt:lpstr>
      <vt:lpstr>Stroke and Turn Judges</vt:lpstr>
      <vt:lpstr>All Strokes - Allowed</vt:lpstr>
      <vt:lpstr>All Strokes – Not Allowed</vt:lpstr>
      <vt:lpstr>Freestyle</vt:lpstr>
      <vt:lpstr>Freestyle Video</vt:lpstr>
      <vt:lpstr>Freestyle Turn</vt:lpstr>
      <vt:lpstr>Freestyle Turn</vt:lpstr>
      <vt:lpstr>Freestyle Turn Video</vt:lpstr>
      <vt:lpstr>Freestyle – DQ Wording</vt:lpstr>
      <vt:lpstr>Backstroke</vt:lpstr>
      <vt:lpstr>Backstroke</vt:lpstr>
      <vt:lpstr>Backstroke</vt:lpstr>
      <vt:lpstr>Backstroke Video (Video 3)</vt:lpstr>
      <vt:lpstr>Backstroke Turn</vt:lpstr>
      <vt:lpstr>Backstroke Turn</vt:lpstr>
      <vt:lpstr>Backstroke Turn Video (Video 4)</vt:lpstr>
      <vt:lpstr>Backstroke – DQ Wording</vt:lpstr>
      <vt:lpstr>Breaststroke</vt:lpstr>
      <vt:lpstr>Breaststroke – Slow (Video 7)</vt:lpstr>
      <vt:lpstr>Breaststroke – Over/Under (Video 8)</vt:lpstr>
      <vt:lpstr>Breaststroke Turn</vt:lpstr>
      <vt:lpstr>Breaststroke Start (and Turn)</vt:lpstr>
      <vt:lpstr>Breaststroke Turn (Video 9)</vt:lpstr>
      <vt:lpstr>Breaststroke – DQ Wording</vt:lpstr>
      <vt:lpstr>Breaststroke – DQ Wording (cont.)</vt:lpstr>
      <vt:lpstr>Butterfly</vt:lpstr>
      <vt:lpstr>Butterfly Video (Video 5) </vt:lpstr>
      <vt:lpstr>Butterfly - Turn</vt:lpstr>
      <vt:lpstr>Butterfly Turn (Video 6)</vt:lpstr>
      <vt:lpstr>Butterfly – DQ Wording</vt:lpstr>
      <vt:lpstr>Medley Races</vt:lpstr>
      <vt:lpstr>Medley Races</vt:lpstr>
      <vt:lpstr>Relays/IM – DQ Wording</vt:lpstr>
      <vt:lpstr>Thank-You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BCSSA Stroke &amp; Turn Clinic</dc:title>
  <dc:creator>Leah Esplen</dc:creator>
  <cp:lastModifiedBy>Leah Esplen</cp:lastModifiedBy>
  <cp:revision>12</cp:revision>
  <dcterms:created xsi:type="dcterms:W3CDTF">2021-04-22T00:30:01Z</dcterms:created>
  <dcterms:modified xsi:type="dcterms:W3CDTF">2023-05-25T03:05:02Z</dcterms:modified>
</cp:coreProperties>
</file>